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705" r:id="rId2"/>
    <p:sldId id="380" r:id="rId3"/>
    <p:sldId id="268" r:id="rId4"/>
    <p:sldId id="690" r:id="rId5"/>
    <p:sldId id="691" r:id="rId6"/>
    <p:sldId id="692" r:id="rId7"/>
    <p:sldId id="693" r:id="rId8"/>
    <p:sldId id="695" r:id="rId9"/>
    <p:sldId id="707" r:id="rId10"/>
    <p:sldId id="708" r:id="rId11"/>
    <p:sldId id="709" r:id="rId12"/>
    <p:sldId id="710" r:id="rId13"/>
    <p:sldId id="711" r:id="rId14"/>
    <p:sldId id="712" r:id="rId15"/>
    <p:sldId id="713" r:id="rId16"/>
    <p:sldId id="714" r:id="rId17"/>
    <p:sldId id="715" r:id="rId18"/>
    <p:sldId id="696" r:id="rId19"/>
    <p:sldId id="698" r:id="rId20"/>
    <p:sldId id="699" r:id="rId21"/>
    <p:sldId id="706" r:id="rId22"/>
    <p:sldId id="701" r:id="rId23"/>
    <p:sldId id="702" r:id="rId24"/>
    <p:sldId id="703" r:id="rId25"/>
    <p:sldId id="704" r:id="rId26"/>
    <p:sldId id="688" r:id="rId27"/>
  </p:sldIdLst>
  <p:sldSz cx="12192000" cy="6858000"/>
  <p:notesSz cx="6794500" cy="9931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son Anna Bakken    Rådgivningsenheten" initials="AABR" lastIdx="2" clrIdx="0">
    <p:extLst>
      <p:ext uri="{19B8F6BF-5375-455C-9EA6-DF929625EA0E}">
        <p15:presenceInfo xmlns:p15="http://schemas.microsoft.com/office/powerpoint/2012/main" userId="S::anna.bakken.andersson@skogsstyrelsen.se::045b5095-d0ba-4799-8744-c00de4d349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E"/>
    <a:srgbClr val="FBCB21"/>
    <a:srgbClr val="F7FCFF"/>
    <a:srgbClr val="004479"/>
    <a:srgbClr val="E5F5FF"/>
    <a:srgbClr val="C0A868"/>
    <a:srgbClr val="CD7300"/>
    <a:srgbClr val="9797A8"/>
    <a:srgbClr val="CD7F32"/>
    <a:srgbClr val="D79B5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5" autoAdjust="0"/>
    <p:restoredTop sz="84228" autoAdjust="0"/>
  </p:normalViewPr>
  <p:slideViewPr>
    <p:cSldViewPr snapToGrid="0" showGuides="1">
      <p:cViewPr varScale="1">
        <p:scale>
          <a:sx n="56" d="100"/>
          <a:sy n="56" d="100"/>
        </p:scale>
        <p:origin x="704"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2"/>
            <a:ext cx="2944283" cy="496570"/>
          </a:xfrm>
          <a:prstGeom prst="rect">
            <a:avLst/>
          </a:prstGeom>
          <a:noFill/>
          <a:ln w="9525">
            <a:noFill/>
            <a:miter lim="800000"/>
            <a:headEnd/>
            <a:tailEnd/>
          </a:ln>
          <a:effectLst/>
        </p:spPr>
        <p:txBody>
          <a:bodyPr vert="horz" wrap="square" lIns="95555" tIns="47778" rIns="95555" bIns="47778" numCol="1" anchor="t" anchorCtr="0" compatLnSpc="1">
            <a:prstTxWarp prst="textNoShape">
              <a:avLst/>
            </a:prstTxWarp>
          </a:bodyPr>
          <a:lstStyle>
            <a:lvl1pPr>
              <a:defRPr sz="1300"/>
            </a:lvl1pPr>
          </a:lstStyle>
          <a:p>
            <a:endParaRPr lang="sv-SE"/>
          </a:p>
        </p:txBody>
      </p:sp>
      <p:sp>
        <p:nvSpPr>
          <p:cNvPr id="10243" name="Rectangle 3"/>
          <p:cNvSpPr>
            <a:spLocks noGrp="1" noChangeArrowheads="1"/>
          </p:cNvSpPr>
          <p:nvPr>
            <p:ph type="dt" sz="quarter" idx="1"/>
          </p:nvPr>
        </p:nvSpPr>
        <p:spPr bwMode="auto">
          <a:xfrm>
            <a:off x="3848646" y="2"/>
            <a:ext cx="2944283" cy="496570"/>
          </a:xfrm>
          <a:prstGeom prst="rect">
            <a:avLst/>
          </a:prstGeom>
          <a:noFill/>
          <a:ln w="9525">
            <a:noFill/>
            <a:miter lim="800000"/>
            <a:headEnd/>
            <a:tailEnd/>
          </a:ln>
          <a:effectLst/>
        </p:spPr>
        <p:txBody>
          <a:bodyPr vert="horz" wrap="square" lIns="95555" tIns="47778" rIns="95555" bIns="47778" numCol="1" anchor="t" anchorCtr="0" compatLnSpc="1">
            <a:prstTxWarp prst="textNoShape">
              <a:avLst/>
            </a:prstTxWarp>
          </a:bodyPr>
          <a:lstStyle>
            <a:lvl1pPr algn="r">
              <a:defRPr sz="1300"/>
            </a:lvl1pPr>
          </a:lstStyle>
          <a:p>
            <a:endParaRPr lang="sv-SE"/>
          </a:p>
        </p:txBody>
      </p:sp>
      <p:sp>
        <p:nvSpPr>
          <p:cNvPr id="10244" name="Rectangle 4"/>
          <p:cNvSpPr>
            <a:spLocks noGrp="1" noChangeArrowheads="1"/>
          </p:cNvSpPr>
          <p:nvPr>
            <p:ph type="ftr" sz="quarter" idx="2"/>
          </p:nvPr>
        </p:nvSpPr>
        <p:spPr bwMode="auto">
          <a:xfrm>
            <a:off x="0" y="9433108"/>
            <a:ext cx="2944283" cy="496570"/>
          </a:xfrm>
          <a:prstGeom prst="rect">
            <a:avLst/>
          </a:prstGeom>
          <a:noFill/>
          <a:ln w="9525">
            <a:noFill/>
            <a:miter lim="800000"/>
            <a:headEnd/>
            <a:tailEnd/>
          </a:ln>
          <a:effectLst/>
        </p:spPr>
        <p:txBody>
          <a:bodyPr vert="horz" wrap="square" lIns="95555" tIns="47778" rIns="95555" bIns="47778" numCol="1" anchor="b" anchorCtr="0" compatLnSpc="1">
            <a:prstTxWarp prst="textNoShape">
              <a:avLst/>
            </a:prstTxWarp>
          </a:bodyPr>
          <a:lstStyle>
            <a:lvl1pPr>
              <a:defRPr sz="1300"/>
            </a:lvl1pPr>
          </a:lstStyle>
          <a:p>
            <a:endParaRPr lang="sv-SE"/>
          </a:p>
        </p:txBody>
      </p:sp>
      <p:sp>
        <p:nvSpPr>
          <p:cNvPr id="10245" name="Rectangle 5"/>
          <p:cNvSpPr>
            <a:spLocks noGrp="1" noChangeArrowheads="1"/>
          </p:cNvSpPr>
          <p:nvPr>
            <p:ph type="sldNum" sz="quarter" idx="3"/>
          </p:nvPr>
        </p:nvSpPr>
        <p:spPr bwMode="auto">
          <a:xfrm>
            <a:off x="3848646" y="9433108"/>
            <a:ext cx="2944283" cy="496570"/>
          </a:xfrm>
          <a:prstGeom prst="rect">
            <a:avLst/>
          </a:prstGeom>
          <a:noFill/>
          <a:ln w="9525">
            <a:noFill/>
            <a:miter lim="800000"/>
            <a:headEnd/>
            <a:tailEnd/>
          </a:ln>
          <a:effectLst/>
        </p:spPr>
        <p:txBody>
          <a:bodyPr vert="horz" wrap="square" lIns="95555" tIns="47778" rIns="95555" bIns="47778" numCol="1" anchor="b" anchorCtr="0" compatLnSpc="1">
            <a:prstTxWarp prst="textNoShape">
              <a:avLst/>
            </a:prstTxWarp>
          </a:bodyPr>
          <a:lstStyle>
            <a:lvl1pPr algn="r">
              <a:defRPr sz="1300"/>
            </a:lvl1pPr>
          </a:lstStyle>
          <a:p>
            <a:fld id="{7F6914E3-7543-4B95-9AF6-86178912FB70}" type="slidenum">
              <a:rPr lang="sv-SE"/>
              <a:pPr/>
              <a:t>‹#›</a:t>
            </a:fld>
            <a:endParaRPr lang="sv-SE"/>
          </a:p>
        </p:txBody>
      </p:sp>
    </p:spTree>
    <p:extLst>
      <p:ext uri="{BB962C8B-B14F-4D97-AF65-F5344CB8AC3E}">
        <p14:creationId xmlns:p14="http://schemas.microsoft.com/office/powerpoint/2010/main" val="2894189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2"/>
            <a:ext cx="2944283" cy="496570"/>
          </a:xfrm>
          <a:prstGeom prst="rect">
            <a:avLst/>
          </a:prstGeom>
          <a:noFill/>
          <a:ln w="9525">
            <a:noFill/>
            <a:miter lim="800000"/>
            <a:headEnd/>
            <a:tailEnd/>
          </a:ln>
        </p:spPr>
        <p:txBody>
          <a:bodyPr vert="horz" wrap="square" lIns="95555" tIns="47778" rIns="95555" bIns="47778" numCol="1" anchor="t" anchorCtr="0" compatLnSpc="1">
            <a:prstTxWarp prst="textNoShape">
              <a:avLst/>
            </a:prstTxWarp>
          </a:bodyPr>
          <a:lstStyle>
            <a:lvl1pPr>
              <a:defRPr sz="1300"/>
            </a:lvl1pPr>
          </a:lstStyle>
          <a:p>
            <a:endParaRPr lang="en-US"/>
          </a:p>
        </p:txBody>
      </p:sp>
      <p:sp>
        <p:nvSpPr>
          <p:cNvPr id="6147" name="Rectangle 3"/>
          <p:cNvSpPr>
            <a:spLocks noGrp="1" noChangeArrowheads="1"/>
          </p:cNvSpPr>
          <p:nvPr>
            <p:ph type="dt" idx="1"/>
          </p:nvPr>
        </p:nvSpPr>
        <p:spPr bwMode="auto">
          <a:xfrm>
            <a:off x="3850218" y="2"/>
            <a:ext cx="2944283" cy="496570"/>
          </a:xfrm>
          <a:prstGeom prst="rect">
            <a:avLst/>
          </a:prstGeom>
          <a:noFill/>
          <a:ln w="9525">
            <a:noFill/>
            <a:miter lim="800000"/>
            <a:headEnd/>
            <a:tailEnd/>
          </a:ln>
        </p:spPr>
        <p:txBody>
          <a:bodyPr vert="horz" wrap="square" lIns="95555" tIns="47778" rIns="95555" bIns="47778" numCol="1" anchor="t" anchorCtr="0" compatLnSpc="1">
            <a:prstTxWarp prst="textNoShape">
              <a:avLst/>
            </a:prstTxWarp>
          </a:bodyPr>
          <a:lstStyle>
            <a:lvl1pPr algn="r">
              <a:defRPr sz="1300"/>
            </a:lvl1pPr>
          </a:lstStyle>
          <a:p>
            <a:endParaRPr lang="en-US"/>
          </a:p>
        </p:txBody>
      </p:sp>
      <p:sp>
        <p:nvSpPr>
          <p:cNvPr id="6148" name="Rectangle 4"/>
          <p:cNvSpPr>
            <a:spLocks noGrp="1" noRot="1" noChangeAspect="1" noChangeArrowheads="1" noTextEdit="1"/>
          </p:cNvSpPr>
          <p:nvPr>
            <p:ph type="sldImg" idx="2"/>
          </p:nvPr>
        </p:nvSpPr>
        <p:spPr bwMode="auto">
          <a:xfrm>
            <a:off x="88900" y="746125"/>
            <a:ext cx="6616700" cy="3722688"/>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05935" y="4717416"/>
            <a:ext cx="4982633" cy="4469130"/>
          </a:xfrm>
          <a:prstGeom prst="rect">
            <a:avLst/>
          </a:prstGeom>
          <a:noFill/>
          <a:ln w="9525">
            <a:noFill/>
            <a:miter lim="800000"/>
            <a:headEnd/>
            <a:tailEnd/>
          </a:ln>
        </p:spPr>
        <p:txBody>
          <a:bodyPr vert="horz" wrap="square" lIns="95555" tIns="47778" rIns="95555" bIns="477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9434830"/>
            <a:ext cx="2944283" cy="496570"/>
          </a:xfrm>
          <a:prstGeom prst="rect">
            <a:avLst/>
          </a:prstGeom>
          <a:noFill/>
          <a:ln w="9525">
            <a:noFill/>
            <a:miter lim="800000"/>
            <a:headEnd/>
            <a:tailEnd/>
          </a:ln>
        </p:spPr>
        <p:txBody>
          <a:bodyPr vert="horz" wrap="square" lIns="95555" tIns="47778" rIns="95555" bIns="47778" numCol="1" anchor="b" anchorCtr="0" compatLnSpc="1">
            <a:prstTxWarp prst="textNoShape">
              <a:avLst/>
            </a:prstTxWarp>
          </a:bodyPr>
          <a:lstStyle>
            <a:lvl1pPr>
              <a:defRPr sz="1300"/>
            </a:lvl1pPr>
          </a:lstStyle>
          <a:p>
            <a:endParaRPr lang="en-US"/>
          </a:p>
        </p:txBody>
      </p:sp>
      <p:sp>
        <p:nvSpPr>
          <p:cNvPr id="6151" name="Rectangle 7"/>
          <p:cNvSpPr>
            <a:spLocks noGrp="1" noChangeArrowheads="1"/>
          </p:cNvSpPr>
          <p:nvPr>
            <p:ph type="sldNum" sz="quarter" idx="5"/>
          </p:nvPr>
        </p:nvSpPr>
        <p:spPr bwMode="auto">
          <a:xfrm>
            <a:off x="3850218" y="9434830"/>
            <a:ext cx="2944283" cy="496570"/>
          </a:xfrm>
          <a:prstGeom prst="rect">
            <a:avLst/>
          </a:prstGeom>
          <a:noFill/>
          <a:ln w="9525">
            <a:noFill/>
            <a:miter lim="800000"/>
            <a:headEnd/>
            <a:tailEnd/>
          </a:ln>
        </p:spPr>
        <p:txBody>
          <a:bodyPr vert="horz" wrap="square" lIns="95555" tIns="47778" rIns="95555" bIns="47778" numCol="1" anchor="b" anchorCtr="0" compatLnSpc="1">
            <a:prstTxWarp prst="textNoShape">
              <a:avLst/>
            </a:prstTxWarp>
          </a:bodyPr>
          <a:lstStyle>
            <a:lvl1pPr algn="r">
              <a:defRPr sz="1300"/>
            </a:lvl1pPr>
          </a:lstStyle>
          <a:p>
            <a:fld id="{42AC9AE1-36C4-4F19-BE38-96591C690D25}" type="slidenum">
              <a:rPr lang="en-US"/>
              <a:pPr/>
              <a:t>‹#›</a:t>
            </a:fld>
            <a:endParaRPr lang="en-US"/>
          </a:p>
        </p:txBody>
      </p:sp>
    </p:spTree>
    <p:extLst>
      <p:ext uri="{BB962C8B-B14F-4D97-AF65-F5344CB8AC3E}">
        <p14:creationId xmlns:p14="http://schemas.microsoft.com/office/powerpoint/2010/main" val="2424808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2</a:t>
            </a:fld>
            <a:endParaRPr lang="en-US"/>
          </a:p>
        </p:txBody>
      </p:sp>
    </p:spTree>
    <p:extLst>
      <p:ext uri="{BB962C8B-B14F-4D97-AF65-F5344CB8AC3E}">
        <p14:creationId xmlns:p14="http://schemas.microsoft.com/office/powerpoint/2010/main" val="210026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20</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r>
              <a:rPr lang="sv-SE" sz="1200" b="0" i="0" kern="1200" dirty="0">
                <a:solidFill>
                  <a:schemeClr val="tx1"/>
                </a:solidFill>
                <a:effectLst/>
                <a:latin typeface="Arial" charset="0"/>
                <a:ea typeface="ＭＳ Ｐゴシック" pitchFamily="16" charset="-128"/>
                <a:cs typeface="+mn-cs"/>
              </a:rPr>
              <a:t>En vanlig standardsida. Den finns i många olika layouter med olika färgställningar och med både en- och tvåradig rubrik. </a:t>
            </a:r>
            <a:br>
              <a:rPr lang="sv-SE" sz="1200" b="0" i="0" kern="1200" dirty="0">
                <a:solidFill>
                  <a:schemeClr val="tx1"/>
                </a:solidFill>
                <a:effectLst/>
                <a:latin typeface="Arial" charset="0"/>
                <a:ea typeface="ＭＳ Ｐゴシック" pitchFamily="16" charset="-128"/>
                <a:cs typeface="+mn-cs"/>
              </a:rPr>
            </a:br>
            <a:r>
              <a:rPr lang="sv-SE" sz="1200" b="0" i="0" kern="1200" dirty="0">
                <a:solidFill>
                  <a:schemeClr val="tx1"/>
                </a:solidFill>
                <a:effectLst/>
                <a:latin typeface="Arial" charset="0"/>
                <a:ea typeface="ＭＳ Ｐゴシック" pitchFamily="16" charset="-128"/>
                <a:cs typeface="+mn-cs"/>
              </a:rPr>
              <a:t>Om din rubrik är tvåradig men du använder layouten för enradig rubrik kommer brödtexten att hamna för nära rubriken och tvärt om.</a:t>
            </a:r>
          </a:p>
          <a:p>
            <a:endParaRPr lang="sv-SE" sz="1200" b="0" i="0" kern="1200" dirty="0">
              <a:solidFill>
                <a:schemeClr val="tx1"/>
              </a:solidFill>
              <a:effectLst/>
              <a:latin typeface="Arial" charset="0"/>
              <a:ea typeface="ＭＳ Ｐゴシック" pitchFamily="16" charset="-128"/>
              <a:cs typeface="+mn-cs"/>
            </a:endParaRPr>
          </a:p>
          <a:p>
            <a:endParaRPr lang="sv-SE" sz="1200" b="0" i="0" kern="1200" dirty="0">
              <a:solidFill>
                <a:schemeClr val="tx1"/>
              </a:solidFill>
              <a:effectLst/>
              <a:latin typeface="Arial" charset="0"/>
              <a:ea typeface="ＭＳ Ｐゴシック" pitchFamily="16" charset="-128"/>
              <a:cs typeface="+mn-cs"/>
            </a:endParaRPr>
          </a:p>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22</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23</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24</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25</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3</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4</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5</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6</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7</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8</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Arial" charset="0"/>
              <a:ea typeface="ＭＳ Ｐゴシック" pitchFamily="16" charset="-128"/>
              <a:cs typeface="+mn-cs"/>
            </a:endParaRPr>
          </a:p>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18</a:t>
            </a:fld>
            <a:endParaRPr lang="en-US"/>
          </a:p>
        </p:txBody>
      </p:sp>
    </p:spTree>
    <p:extLst>
      <p:ext uri="{BB962C8B-B14F-4D97-AF65-F5344CB8AC3E}">
        <p14:creationId xmlns:p14="http://schemas.microsoft.com/office/powerpoint/2010/main" val="203765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2AC9AE1-36C4-4F19-BE38-96591C690D25}" type="slidenum">
              <a:rPr lang="en-US" smtClean="0"/>
              <a:pPr/>
              <a:t>19</a:t>
            </a:fld>
            <a:endParaRPr lang="en-US"/>
          </a:p>
        </p:txBody>
      </p:sp>
    </p:spTree>
    <p:extLst>
      <p:ext uri="{BB962C8B-B14F-4D97-AF65-F5344CB8AC3E}">
        <p14:creationId xmlns:p14="http://schemas.microsoft.com/office/powerpoint/2010/main" val="2037651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26AE321-E2CC-4B98-A522-C2DBB806F08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9849" cy="6857998"/>
          </a:xfrm>
          <a:prstGeom prst="rect">
            <a:avLst/>
          </a:prstGeom>
        </p:spPr>
      </p:pic>
      <p:pic>
        <p:nvPicPr>
          <p:cNvPr id="3" name="Bildobjekt 2">
            <a:extLst>
              <a:ext uri="{FF2B5EF4-FFF2-40B4-BE49-F238E27FC236}">
                <a16:creationId xmlns:a16="http://schemas.microsoft.com/office/drawing/2014/main" id="{00BE3C1E-C8E6-C940-A376-DC35CD45423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02170" y="5708133"/>
            <a:ext cx="1949086" cy="642051"/>
          </a:xfrm>
          <a:prstGeom prst="rect">
            <a:avLst/>
          </a:prstGeom>
        </p:spPr>
      </p:pic>
      <p:pic>
        <p:nvPicPr>
          <p:cNvPr id="7" name="Bildobjekt 6">
            <a:extLst>
              <a:ext uri="{FF2B5EF4-FFF2-40B4-BE49-F238E27FC236}">
                <a16:creationId xmlns:a16="http://schemas.microsoft.com/office/drawing/2014/main" id="{E23342CE-E8FA-4914-A5F4-8E735A59433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896000" y="1292631"/>
            <a:ext cx="1793378" cy="2437200"/>
          </a:xfrm>
          <a:prstGeom prst="rect">
            <a:avLst/>
          </a:prstGeom>
        </p:spPr>
      </p:pic>
      <p:pic>
        <p:nvPicPr>
          <p:cNvPr id="9" name="Bildobjekt 8">
            <a:extLst>
              <a:ext uri="{FF2B5EF4-FFF2-40B4-BE49-F238E27FC236}">
                <a16:creationId xmlns:a16="http://schemas.microsoft.com/office/drawing/2014/main" id="{88B5B13D-C248-477E-8673-797637DC37FC}"/>
              </a:ext>
            </a:extLst>
          </p:cNvPr>
          <p:cNvPicPr>
            <a:picLocks noChangeAspect="1"/>
          </p:cNvPicPr>
          <p:nvPr userDrawn="1"/>
        </p:nvPicPr>
        <p:blipFill>
          <a:blip r:embed="rId5"/>
          <a:stretch>
            <a:fillRect/>
          </a:stretch>
        </p:blipFill>
        <p:spPr>
          <a:xfrm>
            <a:off x="5304966" y="3968685"/>
            <a:ext cx="975445" cy="9815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våradig rubrik och innehåll - ljusg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992580"/>
            <a:ext cx="7639050" cy="2743054"/>
          </a:xfrm>
        </p:spPr>
        <p:txBody>
          <a:bodyPr/>
          <a:lstStyle>
            <a:lvl1pPr>
              <a:spcBef>
                <a:spcPts val="700"/>
              </a:spcBef>
              <a:spcAft>
                <a:spcPts val="0"/>
              </a:spcAft>
              <a:buClr>
                <a:schemeClr val="accent2"/>
              </a:buClr>
              <a:defRPr sz="2800">
                <a:solidFill>
                  <a:schemeClr val="tx1"/>
                </a:solidFill>
              </a:defRPr>
            </a:lvl1pPr>
            <a:lvl2pPr marL="648000" indent="-288000">
              <a:spcBef>
                <a:spcPts val="0"/>
              </a:spcBef>
              <a:defRPr sz="2200" baseline="0">
                <a:solidFill>
                  <a:schemeClr val="tx1"/>
                </a:solidFill>
              </a:defRPr>
            </a:lvl2pPr>
            <a:lvl3pPr marL="864000" indent="-208800">
              <a:spcBef>
                <a:spcPts val="480"/>
              </a:spcBef>
              <a:defRPr lang="sv-SE" sz="2000" dirty="0">
                <a:solidFill>
                  <a:schemeClr val="accent2"/>
                </a:solidFill>
                <a:latin typeface="+mn-lt"/>
                <a:ea typeface="+mn-ea"/>
              </a:defRPr>
            </a:lvl3pPr>
            <a:lvl4pPr marL="1080000" indent="-201600">
              <a:spcBef>
                <a:spcPts val="480"/>
              </a:spcBef>
              <a:defRPr lang="sv-SE" sz="1400" dirty="0">
                <a:solidFill>
                  <a:schemeClr val="accent2"/>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E612CD7A-FCCA-4D21-88F2-1D7AA381DDF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pic>
        <p:nvPicPr>
          <p:cNvPr id="8" name="Bildobjekt 7">
            <a:extLst>
              <a:ext uri="{FF2B5EF4-FFF2-40B4-BE49-F238E27FC236}">
                <a16:creationId xmlns:a16="http://schemas.microsoft.com/office/drawing/2014/main" id="{79D6741E-6726-434C-9336-E1ABE62C1850}"/>
              </a:ext>
            </a:extLst>
          </p:cNvPr>
          <p:cNvPicPr>
            <a:picLocks noChangeAspect="1"/>
          </p:cNvPicPr>
          <p:nvPr userDrawn="1"/>
        </p:nvPicPr>
        <p:blipFill>
          <a:blip r:embed="rId4"/>
          <a:stretch>
            <a:fillRect/>
          </a:stretch>
        </p:blipFill>
        <p:spPr>
          <a:xfrm>
            <a:off x="10237413" y="1133590"/>
            <a:ext cx="975445" cy="981541"/>
          </a:xfrm>
          <a:prstGeom prst="rect">
            <a:avLst/>
          </a:prstGeom>
        </p:spPr>
      </p:pic>
    </p:spTree>
    <p:extLst>
      <p:ext uri="{BB962C8B-B14F-4D97-AF65-F5344CB8AC3E}">
        <p14:creationId xmlns:p14="http://schemas.microsoft.com/office/powerpoint/2010/main" val="196834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radig rubrik och innehåll - ljusgr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632650"/>
            <a:ext cx="7639050" cy="3300413"/>
          </a:xfrm>
        </p:spPr>
        <p:txBody>
          <a:bodyPr/>
          <a:lstStyle>
            <a:lvl1pPr>
              <a:spcBef>
                <a:spcPts val="700"/>
              </a:spcBef>
              <a:spcAft>
                <a:spcPts val="0"/>
              </a:spcAft>
              <a:buClr>
                <a:schemeClr val="accent2"/>
              </a:buClr>
              <a:defRPr sz="2800">
                <a:solidFill>
                  <a:schemeClr val="tx1"/>
                </a:solidFill>
              </a:defRPr>
            </a:lvl1pPr>
            <a:lvl2pPr marL="648000" indent="-288000">
              <a:spcBef>
                <a:spcPts val="0"/>
              </a:spcBef>
              <a:defRPr sz="2200" baseline="0">
                <a:solidFill>
                  <a:schemeClr val="tx1"/>
                </a:solidFill>
              </a:defRPr>
            </a:lvl2pPr>
            <a:lvl3pPr marL="864000" indent="-208800">
              <a:spcBef>
                <a:spcPts val="480"/>
              </a:spcBef>
              <a:defRPr lang="sv-SE" sz="2000" dirty="0">
                <a:solidFill>
                  <a:schemeClr val="accent2"/>
                </a:solidFill>
                <a:latin typeface="+mn-lt"/>
                <a:ea typeface="+mn-ea"/>
              </a:defRPr>
            </a:lvl3pPr>
            <a:lvl4pPr marL="1080000" indent="-201600">
              <a:spcBef>
                <a:spcPts val="480"/>
              </a:spcBef>
              <a:defRPr lang="sv-SE" sz="1400" dirty="0">
                <a:solidFill>
                  <a:schemeClr val="accent2"/>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387A3DAF-9C5F-4786-815E-44041E846C2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2258274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våradig rubrik och innehåll - ljusgr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992580"/>
            <a:ext cx="7639050" cy="2743054"/>
          </a:xfrm>
        </p:spPr>
        <p:txBody>
          <a:bodyPr/>
          <a:lstStyle>
            <a:lvl1pPr>
              <a:spcBef>
                <a:spcPts val="700"/>
              </a:spcBef>
              <a:spcAft>
                <a:spcPts val="0"/>
              </a:spcAft>
              <a:buClr>
                <a:schemeClr val="accent2"/>
              </a:buClr>
              <a:defRPr sz="2800">
                <a:solidFill>
                  <a:schemeClr val="tx1"/>
                </a:solidFill>
              </a:defRPr>
            </a:lvl1pPr>
            <a:lvl2pPr marL="648000" indent="-288000">
              <a:spcBef>
                <a:spcPts val="0"/>
              </a:spcBef>
              <a:defRPr sz="2200" baseline="0">
                <a:solidFill>
                  <a:schemeClr val="tx1"/>
                </a:solidFill>
              </a:defRPr>
            </a:lvl2pPr>
            <a:lvl3pPr marL="864000" indent="-208800">
              <a:spcBef>
                <a:spcPts val="200"/>
              </a:spcBef>
              <a:defRPr lang="sv-SE" sz="2000" dirty="0">
                <a:solidFill>
                  <a:schemeClr val="accent2"/>
                </a:solidFill>
                <a:latin typeface="+mn-lt"/>
                <a:ea typeface="+mn-ea"/>
              </a:defRPr>
            </a:lvl3pPr>
            <a:lvl4pPr marL="1080000" indent="-201600">
              <a:spcBef>
                <a:spcPts val="200"/>
              </a:spcBef>
              <a:defRPr lang="sv-SE" sz="1400" dirty="0">
                <a:solidFill>
                  <a:schemeClr val="accent2"/>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FE86D786-79B4-4EE7-B056-B84C593DAE5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324779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Enradig rubrik och innehåll -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632650"/>
            <a:ext cx="7639050" cy="3300413"/>
          </a:xfrm>
        </p:spPr>
        <p:txBody>
          <a:bodyPr/>
          <a:lstStyle>
            <a:lvl1pPr>
              <a:spcBef>
                <a:spcPts val="700"/>
              </a:spcBef>
              <a:spcAft>
                <a:spcPts val="0"/>
              </a:spcAft>
              <a:buClr>
                <a:schemeClr val="accent2"/>
              </a:buClr>
              <a:defRPr sz="2800">
                <a:solidFill>
                  <a:schemeClr val="tx1"/>
                </a:solidFill>
              </a:defRPr>
            </a:lvl1pPr>
            <a:lvl2pPr marL="648000" indent="-288000">
              <a:spcBef>
                <a:spcPts val="0"/>
              </a:spcBef>
              <a:defRPr sz="2200" baseline="0">
                <a:solidFill>
                  <a:schemeClr val="tx1"/>
                </a:solidFill>
              </a:defRPr>
            </a:lvl2pPr>
            <a:lvl3pPr marL="864000" indent="-208800">
              <a:spcBef>
                <a:spcPts val="200"/>
              </a:spcBef>
              <a:defRPr lang="sv-SE" sz="2000" dirty="0">
                <a:solidFill>
                  <a:schemeClr val="accent2"/>
                </a:solidFill>
                <a:latin typeface="+mn-lt"/>
                <a:ea typeface="+mn-ea"/>
              </a:defRPr>
            </a:lvl3pPr>
            <a:lvl4pPr marL="1080000" indent="-201600">
              <a:spcBef>
                <a:spcPts val="200"/>
              </a:spcBef>
              <a:defRPr lang="sv-SE" sz="1400" dirty="0">
                <a:solidFill>
                  <a:schemeClr val="accent2"/>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D861ADC7-D06A-4041-82C2-97FC05B7BCF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4023721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våradig rubrik och innehåll -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992580"/>
            <a:ext cx="7639050" cy="2743054"/>
          </a:xfrm>
        </p:spPr>
        <p:txBody>
          <a:bodyPr/>
          <a:lstStyle>
            <a:lvl1pPr>
              <a:spcBef>
                <a:spcPts val="700"/>
              </a:spcBef>
              <a:spcAft>
                <a:spcPts val="0"/>
              </a:spcAft>
              <a:buClr>
                <a:schemeClr val="accent2"/>
              </a:buClr>
              <a:defRPr sz="2800">
                <a:solidFill>
                  <a:schemeClr val="tx1"/>
                </a:solidFill>
              </a:defRPr>
            </a:lvl1pPr>
            <a:lvl2pPr marL="648000" indent="-288000">
              <a:spcBef>
                <a:spcPts val="0"/>
              </a:spcBef>
              <a:defRPr sz="2200" baseline="0">
                <a:solidFill>
                  <a:schemeClr val="tx1"/>
                </a:solidFill>
              </a:defRPr>
            </a:lvl2pPr>
            <a:lvl3pPr marL="864000" indent="-208800">
              <a:spcBef>
                <a:spcPts val="200"/>
              </a:spcBef>
              <a:defRPr lang="sv-SE" sz="2000" dirty="0">
                <a:solidFill>
                  <a:schemeClr val="accent2"/>
                </a:solidFill>
                <a:latin typeface="+mn-lt"/>
                <a:ea typeface="+mn-ea"/>
              </a:defRPr>
            </a:lvl3pPr>
            <a:lvl4pPr marL="1080000" indent="-201600">
              <a:spcBef>
                <a:spcPts val="200"/>
              </a:spcBef>
              <a:defRPr lang="sv-SE" sz="1400" dirty="0">
                <a:solidFill>
                  <a:schemeClr val="accent2"/>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99FD25DF-B695-4DA0-8264-06F11B0AED1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3128647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våradig rubrik och innehåll - ljusgr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992580"/>
            <a:ext cx="7639050" cy="2743054"/>
          </a:xfrm>
        </p:spPr>
        <p:txBody>
          <a:bodyPr/>
          <a:lstStyle>
            <a:lvl1pPr>
              <a:spcBef>
                <a:spcPts val="700"/>
              </a:spcBef>
              <a:spcAft>
                <a:spcPts val="0"/>
              </a:spcAft>
              <a:defRPr sz="2800">
                <a:solidFill>
                  <a:schemeClr val="tx1"/>
                </a:solidFill>
              </a:defRPr>
            </a:lvl1pPr>
            <a:lvl2pPr marL="648000" indent="-288000">
              <a:spcBef>
                <a:spcPts val="0"/>
              </a:spcBef>
              <a:buFont typeface="Arial" panose="020B0604020202020204" pitchFamily="34" charset="0"/>
              <a:buChar char="–"/>
              <a:defRPr sz="2200" baseline="0">
                <a:solidFill>
                  <a:schemeClr val="tx1"/>
                </a:solidFill>
              </a:defRPr>
            </a:lvl2pPr>
            <a:lvl3pPr marL="864000" indent="-208800">
              <a:spcBef>
                <a:spcPts val="200"/>
              </a:spcBef>
              <a:defRPr lang="sv-SE" sz="2000" dirty="0">
                <a:solidFill>
                  <a:schemeClr val="accent2"/>
                </a:solidFill>
                <a:latin typeface="+mn-lt"/>
                <a:ea typeface="+mn-ea"/>
              </a:defRPr>
            </a:lvl3pPr>
            <a:lvl4pPr marL="1080000" indent="-201600">
              <a:spcBef>
                <a:spcPts val="0"/>
              </a:spcBef>
              <a:defRPr lang="sv-SE" sz="1400" dirty="0">
                <a:solidFill>
                  <a:schemeClr val="accent2"/>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34DF70E5-84D3-477A-B30A-7C919CED252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155543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agram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hasCustomPrompt="1"/>
          </p:nvPr>
        </p:nvSpPr>
        <p:spPr bwMode="auto">
          <a:xfrm>
            <a:off x="1169500" y="857436"/>
            <a:ext cx="7639538" cy="16734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5400">
                <a:solidFill>
                  <a:schemeClr val="tx1"/>
                </a:solidFill>
              </a:defRPr>
            </a:lvl1pPr>
          </a:lstStyle>
          <a:p>
            <a:pPr lvl="0"/>
            <a:r>
              <a:rPr lang="sv-SE" dirty="0"/>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100219"/>
            <a:ext cx="4165941" cy="3420488"/>
          </a:xfrm>
        </p:spPr>
        <p:txBody>
          <a:bodyPr/>
          <a:lstStyle>
            <a:lvl1pPr marL="342000" indent="-342000">
              <a:spcBef>
                <a:spcPts val="700"/>
              </a:spcBef>
              <a:spcAft>
                <a:spcPts val="0"/>
              </a:spcAft>
              <a:buClr>
                <a:schemeClr val="accent2"/>
              </a:buClr>
              <a:buFont typeface="Wingdings" pitchFamily="2" charset="2"/>
              <a:buChar char="§"/>
              <a:defRPr sz="2000">
                <a:solidFill>
                  <a:schemeClr val="tx1"/>
                </a:solidFill>
              </a:defRPr>
            </a:lvl1pPr>
            <a:lvl2pPr marL="648000" indent="-284400">
              <a:spcBef>
                <a:spcPts val="0"/>
              </a:spcBef>
              <a:buFont typeface="Systemtypsnitt"/>
              <a:buChar char="–"/>
              <a:defRPr sz="1800" baseline="0">
                <a:solidFill>
                  <a:schemeClr val="tx1"/>
                </a:solidFill>
              </a:defRPr>
            </a:lvl2pPr>
            <a:lvl3pPr marL="828675" indent="-165100">
              <a:spcBef>
                <a:spcPts val="0"/>
              </a:spcBef>
              <a:defRPr sz="1400">
                <a:solidFill>
                  <a:schemeClr val="tx1"/>
                </a:solidFill>
              </a:defRPr>
            </a:lvl3pPr>
            <a:lvl4pPr marL="836613" indent="198438">
              <a:spcBef>
                <a:spcPts val="0"/>
              </a:spcBef>
              <a:defRPr>
                <a:solidFill>
                  <a:schemeClr val="tx1"/>
                </a:solidFill>
              </a:defRPr>
            </a:lvl4pPr>
            <a:lvl5pPr marL="0" indent="0">
              <a:spcBef>
                <a:spcPts val="0"/>
              </a:spcBef>
              <a:buNone/>
              <a:defRPr sz="2200">
                <a:solidFill>
                  <a:schemeClr val="tx1"/>
                </a:solidFill>
                <a:latin typeface="+mn-lt"/>
              </a:defRPr>
            </a:lvl5pPr>
          </a:lstStyle>
          <a:p>
            <a:pPr lvl="0"/>
            <a:r>
              <a:rPr lang="sv-SE"/>
              <a:t>Redigera format för bakgrundstext
Nivå två
Nivå tre
Nivå fyra
Nivå fem</a:t>
            </a:r>
            <a:endParaRPr lang="sv-SE" dirty="0"/>
          </a:p>
        </p:txBody>
      </p:sp>
      <p:sp>
        <p:nvSpPr>
          <p:cNvPr id="3" name="Platshållare för diagram 2">
            <a:extLst>
              <a:ext uri="{FF2B5EF4-FFF2-40B4-BE49-F238E27FC236}">
                <a16:creationId xmlns:a16="http://schemas.microsoft.com/office/drawing/2014/main" id="{49854C87-332A-924B-BB8C-D4AAF87F9B5B}"/>
              </a:ext>
            </a:extLst>
          </p:cNvPr>
          <p:cNvSpPr>
            <a:spLocks noGrp="1"/>
          </p:cNvSpPr>
          <p:nvPr>
            <p:ph type="chart" sz="quarter" idx="11"/>
          </p:nvPr>
        </p:nvSpPr>
        <p:spPr>
          <a:xfrm>
            <a:off x="6007140" y="2083769"/>
            <a:ext cx="4075113" cy="3436938"/>
          </a:xfrm>
        </p:spPr>
        <p:txBody>
          <a:bodyPr/>
          <a:lstStyle>
            <a:lvl1pPr marL="342900" indent="-342900">
              <a:buClr>
                <a:schemeClr val="accent2"/>
              </a:buClr>
              <a:defRPr lang="sv-SE" sz="2000" dirty="0">
                <a:solidFill>
                  <a:schemeClr val="tx1"/>
                </a:solidFill>
                <a:latin typeface="+mn-lt"/>
                <a:ea typeface="+mn-ea"/>
                <a:cs typeface="+mn-cs"/>
              </a:defRPr>
            </a:lvl1pPr>
          </a:lstStyle>
          <a:p>
            <a:pPr marL="342000" lvl="0" indent="-342000" algn="l" rtl="0" eaLnBrk="1" fontAlgn="base" hangingPunct="1">
              <a:lnSpc>
                <a:spcPct val="110000"/>
              </a:lnSpc>
              <a:spcBef>
                <a:spcPts val="700"/>
              </a:spcBef>
              <a:spcAft>
                <a:spcPts val="0"/>
              </a:spcAft>
              <a:buClr>
                <a:schemeClr val="tx2"/>
              </a:buClr>
              <a:buFont typeface="Wingdings" pitchFamily="2" charset="2"/>
              <a:buChar char="§"/>
            </a:pPr>
            <a:r>
              <a:rPr lang="sv-SE"/>
              <a:t>Klicka på ikonen för att lägga till ett diagram</a:t>
            </a:r>
            <a:endParaRPr lang="sv-SE" dirty="0"/>
          </a:p>
        </p:txBody>
      </p:sp>
      <p:pic>
        <p:nvPicPr>
          <p:cNvPr id="8" name="Bildobjekt 7">
            <a:extLst>
              <a:ext uri="{FF2B5EF4-FFF2-40B4-BE49-F238E27FC236}">
                <a16:creationId xmlns:a16="http://schemas.microsoft.com/office/drawing/2014/main" id="{2CF2E84B-72B1-4036-9DEC-B3AF4A110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256951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agram G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hasCustomPrompt="1"/>
          </p:nvPr>
        </p:nvSpPr>
        <p:spPr bwMode="auto">
          <a:xfrm>
            <a:off x="1169500" y="857436"/>
            <a:ext cx="7639538" cy="16734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5400">
                <a:solidFill>
                  <a:schemeClr val="tx1"/>
                </a:solidFill>
              </a:defRPr>
            </a:lvl1pPr>
          </a:lstStyle>
          <a:p>
            <a:pPr lvl="0"/>
            <a:r>
              <a:rPr lang="sv-SE" dirty="0"/>
              <a:t>Klicka här för att ändra mall för rubrikformat</a:t>
            </a:r>
            <a:endParaRPr lang="en-US" dirty="0"/>
          </a:p>
        </p:txBody>
      </p:sp>
      <p:sp>
        <p:nvSpPr>
          <p:cNvPr id="3" name="Platshållare för diagram 2">
            <a:extLst>
              <a:ext uri="{FF2B5EF4-FFF2-40B4-BE49-F238E27FC236}">
                <a16:creationId xmlns:a16="http://schemas.microsoft.com/office/drawing/2014/main" id="{49854C87-332A-924B-BB8C-D4AAF87F9B5B}"/>
              </a:ext>
            </a:extLst>
          </p:cNvPr>
          <p:cNvSpPr>
            <a:spLocks noGrp="1"/>
          </p:cNvSpPr>
          <p:nvPr>
            <p:ph type="chart" sz="quarter" idx="11"/>
          </p:nvPr>
        </p:nvSpPr>
        <p:spPr>
          <a:xfrm>
            <a:off x="6007140" y="2083769"/>
            <a:ext cx="4075113" cy="3436938"/>
          </a:xfrm>
        </p:spPr>
        <p:txBody>
          <a:bodyPr/>
          <a:lstStyle>
            <a:lvl1pPr marL="342900" indent="-342900">
              <a:buClr>
                <a:schemeClr val="accent2"/>
              </a:buClr>
              <a:defRPr lang="sv-SE" sz="2000" dirty="0">
                <a:solidFill>
                  <a:schemeClr val="tx1"/>
                </a:solidFill>
                <a:latin typeface="+mn-lt"/>
                <a:ea typeface="+mn-ea"/>
                <a:cs typeface="+mn-cs"/>
              </a:defRPr>
            </a:lvl1pPr>
          </a:lstStyle>
          <a:p>
            <a:pPr marL="342000" lvl="0" indent="-342000" algn="l" rtl="0" eaLnBrk="1" fontAlgn="base" hangingPunct="1">
              <a:lnSpc>
                <a:spcPct val="110000"/>
              </a:lnSpc>
              <a:spcBef>
                <a:spcPts val="700"/>
              </a:spcBef>
              <a:spcAft>
                <a:spcPts val="0"/>
              </a:spcAft>
              <a:buClr>
                <a:schemeClr val="tx2"/>
              </a:buClr>
              <a:buFont typeface="Wingdings" pitchFamily="2" charset="2"/>
              <a:buChar char="§"/>
            </a:pPr>
            <a:r>
              <a:rPr lang="sv-SE"/>
              <a:t>Klicka på ikonen för att lägga till ett diagram</a:t>
            </a:r>
            <a:endParaRPr lang="sv-SE" dirty="0"/>
          </a:p>
        </p:txBody>
      </p:sp>
      <p:sp>
        <p:nvSpPr>
          <p:cNvPr id="8" name="Platshållare för text 15">
            <a:extLst>
              <a:ext uri="{FF2B5EF4-FFF2-40B4-BE49-F238E27FC236}">
                <a16:creationId xmlns:a16="http://schemas.microsoft.com/office/drawing/2014/main" id="{D62B51AC-9B11-4906-B98F-AF336D1783AE}"/>
              </a:ext>
            </a:extLst>
          </p:cNvPr>
          <p:cNvSpPr>
            <a:spLocks noGrp="1"/>
          </p:cNvSpPr>
          <p:nvPr>
            <p:ph type="body" sz="quarter" idx="12"/>
          </p:nvPr>
        </p:nvSpPr>
        <p:spPr>
          <a:xfrm>
            <a:off x="1169988" y="2100219"/>
            <a:ext cx="4165941" cy="3420488"/>
          </a:xfrm>
        </p:spPr>
        <p:txBody>
          <a:bodyPr/>
          <a:lstStyle>
            <a:lvl1pPr marL="342000" indent="-342000">
              <a:spcBef>
                <a:spcPts val="700"/>
              </a:spcBef>
              <a:spcAft>
                <a:spcPts val="0"/>
              </a:spcAft>
              <a:buClr>
                <a:schemeClr val="accent2"/>
              </a:buClr>
              <a:buFont typeface="Wingdings" pitchFamily="2" charset="2"/>
              <a:buChar char="§"/>
              <a:defRPr sz="2000">
                <a:solidFill>
                  <a:schemeClr val="tx1"/>
                </a:solidFill>
              </a:defRPr>
            </a:lvl1pPr>
            <a:lvl2pPr marL="648000" indent="-284400">
              <a:spcBef>
                <a:spcPts val="0"/>
              </a:spcBef>
              <a:buFont typeface="Systemtypsnitt"/>
              <a:buChar char="–"/>
              <a:defRPr sz="1800" baseline="0">
                <a:solidFill>
                  <a:schemeClr val="tx1"/>
                </a:solidFill>
              </a:defRPr>
            </a:lvl2pPr>
            <a:lvl3pPr marL="828675" indent="-165100">
              <a:spcBef>
                <a:spcPts val="0"/>
              </a:spcBef>
              <a:defRPr sz="1400">
                <a:solidFill>
                  <a:schemeClr val="tx1"/>
                </a:solidFill>
              </a:defRPr>
            </a:lvl3pPr>
            <a:lvl4pPr marL="836613" indent="198438">
              <a:spcBef>
                <a:spcPts val="0"/>
              </a:spcBef>
              <a:defRPr>
                <a:solidFill>
                  <a:schemeClr val="tx1"/>
                </a:solidFill>
              </a:defRPr>
            </a:lvl4pPr>
            <a:lvl5pPr marL="0" indent="0">
              <a:spcBef>
                <a:spcPts val="0"/>
              </a:spcBef>
              <a:buNone/>
              <a:defRPr sz="2200">
                <a:solidFill>
                  <a:schemeClr val="tx1"/>
                </a:solidFill>
                <a:latin typeface="+mn-lt"/>
              </a:defRPr>
            </a:lvl5pPr>
          </a:lstStyle>
          <a:p>
            <a:pPr lvl="0"/>
            <a:r>
              <a:rPr lang="sv-SE"/>
              <a:t>Redigera format för bakgrundstext
Nivå två
Nivå tre
Nivå fyra
Nivå fem</a:t>
            </a:r>
            <a:endParaRPr lang="sv-SE" dirty="0"/>
          </a:p>
        </p:txBody>
      </p:sp>
      <p:pic>
        <p:nvPicPr>
          <p:cNvPr id="10" name="Bildobjekt 9">
            <a:extLst>
              <a:ext uri="{FF2B5EF4-FFF2-40B4-BE49-F238E27FC236}">
                <a16:creationId xmlns:a16="http://schemas.microsoft.com/office/drawing/2014/main" id="{9406D1BC-A100-4830-8685-9480779DD11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122076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agram Gr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hasCustomPrompt="1"/>
          </p:nvPr>
        </p:nvSpPr>
        <p:spPr bwMode="auto">
          <a:xfrm>
            <a:off x="1169500" y="857436"/>
            <a:ext cx="7639538" cy="16734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5400">
                <a:solidFill>
                  <a:schemeClr val="tx1"/>
                </a:solidFill>
              </a:defRPr>
            </a:lvl1pPr>
          </a:lstStyle>
          <a:p>
            <a:pPr lvl="0"/>
            <a:r>
              <a:rPr lang="sv-SE" dirty="0"/>
              <a:t>Klicka här för att ändra mall för rubrikformat</a:t>
            </a:r>
            <a:endParaRPr lang="en-US" dirty="0"/>
          </a:p>
        </p:txBody>
      </p:sp>
      <p:sp>
        <p:nvSpPr>
          <p:cNvPr id="3" name="Platshållare för diagram 2">
            <a:extLst>
              <a:ext uri="{FF2B5EF4-FFF2-40B4-BE49-F238E27FC236}">
                <a16:creationId xmlns:a16="http://schemas.microsoft.com/office/drawing/2014/main" id="{49854C87-332A-924B-BB8C-D4AAF87F9B5B}"/>
              </a:ext>
            </a:extLst>
          </p:cNvPr>
          <p:cNvSpPr>
            <a:spLocks noGrp="1"/>
          </p:cNvSpPr>
          <p:nvPr>
            <p:ph type="chart" sz="quarter" idx="11"/>
          </p:nvPr>
        </p:nvSpPr>
        <p:spPr>
          <a:xfrm>
            <a:off x="6007140" y="2083769"/>
            <a:ext cx="4075113" cy="3436938"/>
          </a:xfrm>
        </p:spPr>
        <p:txBody>
          <a:bodyPr/>
          <a:lstStyle>
            <a:lvl1pPr marL="342900" indent="-342900">
              <a:buClr>
                <a:schemeClr val="accent2"/>
              </a:buClr>
              <a:defRPr lang="sv-SE" sz="2000" dirty="0">
                <a:solidFill>
                  <a:schemeClr val="tx1"/>
                </a:solidFill>
                <a:latin typeface="+mn-lt"/>
                <a:ea typeface="+mn-ea"/>
                <a:cs typeface="+mn-cs"/>
              </a:defRPr>
            </a:lvl1pPr>
          </a:lstStyle>
          <a:p>
            <a:pPr marL="342000" lvl="0" indent="-342000" algn="l" rtl="0" eaLnBrk="1" fontAlgn="base" hangingPunct="1">
              <a:lnSpc>
                <a:spcPct val="110000"/>
              </a:lnSpc>
              <a:spcBef>
                <a:spcPts val="700"/>
              </a:spcBef>
              <a:spcAft>
                <a:spcPts val="0"/>
              </a:spcAft>
              <a:buClr>
                <a:schemeClr val="tx2"/>
              </a:buClr>
              <a:buFont typeface="Wingdings" pitchFamily="2" charset="2"/>
              <a:buChar char="§"/>
            </a:pPr>
            <a:r>
              <a:rPr lang="sv-SE"/>
              <a:t>Klicka på ikonen för att lägga till ett diagram</a:t>
            </a:r>
            <a:endParaRPr lang="sv-SE" dirty="0"/>
          </a:p>
        </p:txBody>
      </p:sp>
      <p:sp>
        <p:nvSpPr>
          <p:cNvPr id="6" name="Platshållare för text 15">
            <a:extLst>
              <a:ext uri="{FF2B5EF4-FFF2-40B4-BE49-F238E27FC236}">
                <a16:creationId xmlns:a16="http://schemas.microsoft.com/office/drawing/2014/main" id="{72284F1B-630F-4AC4-A39D-E5FBBBB214F0}"/>
              </a:ext>
            </a:extLst>
          </p:cNvPr>
          <p:cNvSpPr>
            <a:spLocks noGrp="1"/>
          </p:cNvSpPr>
          <p:nvPr>
            <p:ph type="body" sz="quarter" idx="12"/>
          </p:nvPr>
        </p:nvSpPr>
        <p:spPr>
          <a:xfrm>
            <a:off x="1169988" y="2091994"/>
            <a:ext cx="4165941" cy="3420488"/>
          </a:xfrm>
        </p:spPr>
        <p:txBody>
          <a:bodyPr/>
          <a:lstStyle>
            <a:lvl1pPr marL="342000" indent="-342000">
              <a:spcBef>
                <a:spcPts val="700"/>
              </a:spcBef>
              <a:spcAft>
                <a:spcPts val="0"/>
              </a:spcAft>
              <a:buClr>
                <a:schemeClr val="accent2"/>
              </a:buClr>
              <a:buFont typeface="Wingdings" pitchFamily="2" charset="2"/>
              <a:buChar char="§"/>
              <a:defRPr sz="2000">
                <a:solidFill>
                  <a:schemeClr val="tx1"/>
                </a:solidFill>
              </a:defRPr>
            </a:lvl1pPr>
            <a:lvl2pPr marL="648000" indent="-284400">
              <a:spcBef>
                <a:spcPts val="0"/>
              </a:spcBef>
              <a:buFont typeface="Systemtypsnitt"/>
              <a:buChar char="–"/>
              <a:defRPr sz="1800" baseline="0">
                <a:solidFill>
                  <a:schemeClr val="tx1"/>
                </a:solidFill>
              </a:defRPr>
            </a:lvl2pPr>
            <a:lvl3pPr marL="828675" indent="-165100">
              <a:spcBef>
                <a:spcPts val="0"/>
              </a:spcBef>
              <a:defRPr sz="1400">
                <a:solidFill>
                  <a:schemeClr val="tx1"/>
                </a:solidFill>
              </a:defRPr>
            </a:lvl3pPr>
            <a:lvl4pPr marL="836613" indent="198438">
              <a:spcBef>
                <a:spcPts val="0"/>
              </a:spcBef>
              <a:defRPr>
                <a:solidFill>
                  <a:schemeClr val="tx1"/>
                </a:solidFill>
              </a:defRPr>
            </a:lvl4pPr>
            <a:lvl5pPr marL="0" indent="0">
              <a:spcBef>
                <a:spcPts val="0"/>
              </a:spcBef>
              <a:buNone/>
              <a:defRPr sz="2200">
                <a:solidFill>
                  <a:schemeClr val="tx1"/>
                </a:solidFill>
                <a:latin typeface="+mn-lt"/>
              </a:defRPr>
            </a:lvl5pPr>
          </a:lstStyle>
          <a:p>
            <a:pPr lvl="0"/>
            <a:r>
              <a:rPr lang="sv-SE"/>
              <a:t>Redigera format för bakgrundstext
Nivå två
Nivå tre
Nivå fyra
Nivå fem</a:t>
            </a:r>
            <a:endParaRPr lang="sv-SE" dirty="0"/>
          </a:p>
        </p:txBody>
      </p:sp>
      <p:pic>
        <p:nvPicPr>
          <p:cNvPr id="9" name="Bildobjekt 8">
            <a:extLst>
              <a:ext uri="{FF2B5EF4-FFF2-40B4-BE49-F238E27FC236}">
                <a16:creationId xmlns:a16="http://schemas.microsoft.com/office/drawing/2014/main" id="{48E19996-08B8-4058-9E79-A3F9F10FA2C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2178148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iagram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hasCustomPrompt="1"/>
          </p:nvPr>
        </p:nvSpPr>
        <p:spPr bwMode="auto">
          <a:xfrm>
            <a:off x="1169500" y="857436"/>
            <a:ext cx="7639538" cy="16734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5400">
                <a:solidFill>
                  <a:schemeClr val="tx1"/>
                </a:solidFill>
              </a:defRPr>
            </a:lvl1pPr>
          </a:lstStyle>
          <a:p>
            <a:pPr lvl="0"/>
            <a:r>
              <a:rPr lang="sv-SE" dirty="0"/>
              <a:t>Klicka här för att ändra mall för rubrikformat</a:t>
            </a:r>
            <a:endParaRPr lang="en-US" dirty="0"/>
          </a:p>
        </p:txBody>
      </p:sp>
      <p:sp>
        <p:nvSpPr>
          <p:cNvPr id="3" name="Platshållare för diagram 2">
            <a:extLst>
              <a:ext uri="{FF2B5EF4-FFF2-40B4-BE49-F238E27FC236}">
                <a16:creationId xmlns:a16="http://schemas.microsoft.com/office/drawing/2014/main" id="{49854C87-332A-924B-BB8C-D4AAF87F9B5B}"/>
              </a:ext>
            </a:extLst>
          </p:cNvPr>
          <p:cNvSpPr>
            <a:spLocks noGrp="1"/>
          </p:cNvSpPr>
          <p:nvPr>
            <p:ph type="chart" sz="quarter" idx="11"/>
          </p:nvPr>
        </p:nvSpPr>
        <p:spPr>
          <a:xfrm>
            <a:off x="6007140" y="2083769"/>
            <a:ext cx="4075113" cy="3436938"/>
          </a:xfrm>
        </p:spPr>
        <p:txBody>
          <a:bodyPr/>
          <a:lstStyle>
            <a:lvl1pPr marL="342900" indent="-342900">
              <a:buClr>
                <a:schemeClr val="accent2"/>
              </a:buClr>
              <a:defRPr lang="sv-SE" sz="2000" dirty="0">
                <a:solidFill>
                  <a:schemeClr val="tx1"/>
                </a:solidFill>
                <a:latin typeface="+mn-lt"/>
                <a:ea typeface="+mn-ea"/>
                <a:cs typeface="+mn-cs"/>
              </a:defRPr>
            </a:lvl1pPr>
          </a:lstStyle>
          <a:p>
            <a:pPr marL="342000" lvl="0" indent="-342000" algn="l" rtl="0" eaLnBrk="1" fontAlgn="base" hangingPunct="1">
              <a:lnSpc>
                <a:spcPct val="110000"/>
              </a:lnSpc>
              <a:spcBef>
                <a:spcPts val="700"/>
              </a:spcBef>
              <a:spcAft>
                <a:spcPts val="0"/>
              </a:spcAft>
              <a:buClr>
                <a:schemeClr val="tx2"/>
              </a:buClr>
              <a:buFont typeface="Wingdings" pitchFamily="2" charset="2"/>
              <a:buChar char="§"/>
            </a:pPr>
            <a:r>
              <a:rPr lang="sv-SE"/>
              <a:t>Klicka på ikonen för att lägga till ett diagram</a:t>
            </a:r>
            <a:endParaRPr lang="sv-SE" dirty="0"/>
          </a:p>
        </p:txBody>
      </p:sp>
      <p:sp>
        <p:nvSpPr>
          <p:cNvPr id="6" name="Platshållare för text 15">
            <a:extLst>
              <a:ext uri="{FF2B5EF4-FFF2-40B4-BE49-F238E27FC236}">
                <a16:creationId xmlns:a16="http://schemas.microsoft.com/office/drawing/2014/main" id="{375167AE-461F-4B7D-93B1-3B064E523D2D}"/>
              </a:ext>
            </a:extLst>
          </p:cNvPr>
          <p:cNvSpPr>
            <a:spLocks noGrp="1"/>
          </p:cNvSpPr>
          <p:nvPr>
            <p:ph type="body" sz="quarter" idx="12"/>
          </p:nvPr>
        </p:nvSpPr>
        <p:spPr>
          <a:xfrm>
            <a:off x="1169988" y="2100219"/>
            <a:ext cx="4165941" cy="3420488"/>
          </a:xfrm>
        </p:spPr>
        <p:txBody>
          <a:bodyPr/>
          <a:lstStyle>
            <a:lvl1pPr marL="342000" indent="-342000">
              <a:spcBef>
                <a:spcPts val="700"/>
              </a:spcBef>
              <a:spcAft>
                <a:spcPts val="0"/>
              </a:spcAft>
              <a:buClr>
                <a:schemeClr val="accent2"/>
              </a:buClr>
              <a:buFont typeface="Wingdings" pitchFamily="2" charset="2"/>
              <a:buChar char="§"/>
              <a:defRPr sz="2000">
                <a:solidFill>
                  <a:schemeClr val="tx1"/>
                </a:solidFill>
              </a:defRPr>
            </a:lvl1pPr>
            <a:lvl2pPr marL="648000" indent="-284400">
              <a:spcBef>
                <a:spcPts val="0"/>
              </a:spcBef>
              <a:buFont typeface="Systemtypsnitt"/>
              <a:buChar char="–"/>
              <a:defRPr sz="1800" baseline="0">
                <a:solidFill>
                  <a:schemeClr val="tx1"/>
                </a:solidFill>
              </a:defRPr>
            </a:lvl2pPr>
            <a:lvl3pPr marL="828675" indent="-165100">
              <a:spcBef>
                <a:spcPts val="0"/>
              </a:spcBef>
              <a:defRPr sz="1400">
                <a:solidFill>
                  <a:schemeClr val="tx1"/>
                </a:solidFill>
              </a:defRPr>
            </a:lvl3pPr>
            <a:lvl4pPr marL="836613" indent="198438">
              <a:spcBef>
                <a:spcPts val="0"/>
              </a:spcBef>
              <a:defRPr>
                <a:solidFill>
                  <a:schemeClr val="tx1"/>
                </a:solidFill>
              </a:defRPr>
            </a:lvl4pPr>
            <a:lvl5pPr marL="0" indent="0">
              <a:spcBef>
                <a:spcPts val="0"/>
              </a:spcBef>
              <a:buNone/>
              <a:defRPr sz="2200">
                <a:solidFill>
                  <a:schemeClr val="tx1"/>
                </a:solidFill>
                <a:latin typeface="+mn-lt"/>
              </a:defRPr>
            </a:lvl5pPr>
          </a:lstStyle>
          <a:p>
            <a:pPr lvl="0"/>
            <a:r>
              <a:rPr lang="sv-SE"/>
              <a:t>Redigera format för bakgrundstext
Nivå två
Nivå tre
Nivå fyra
Nivå fem</a:t>
            </a:r>
            <a:endParaRPr lang="sv-SE" dirty="0"/>
          </a:p>
        </p:txBody>
      </p:sp>
      <p:pic>
        <p:nvPicPr>
          <p:cNvPr id="9" name="Bildobjekt 8">
            <a:extLst>
              <a:ext uri="{FF2B5EF4-FFF2-40B4-BE49-F238E27FC236}">
                <a16:creationId xmlns:a16="http://schemas.microsoft.com/office/drawing/2014/main" id="{551FFD10-D795-4A19-A6DF-3363F3EC6CF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105614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tartbild">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9849" cy="6857998"/>
          </a:xfrm>
          <a:prstGeom prst="rect">
            <a:avLst/>
          </a:prstGeom>
        </p:spPr>
      </p:pic>
      <p:pic>
        <p:nvPicPr>
          <p:cNvPr id="3" name="Bildobjekt 2">
            <a:extLst>
              <a:ext uri="{FF2B5EF4-FFF2-40B4-BE49-F238E27FC236}">
                <a16:creationId xmlns:a16="http://schemas.microsoft.com/office/drawing/2014/main" id="{00BE3C1E-C8E6-C940-A376-DC35CD45423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02170" y="5708133"/>
            <a:ext cx="1949086" cy="642052"/>
          </a:xfrm>
          <a:prstGeom prst="rect">
            <a:avLst/>
          </a:prstGeom>
        </p:spPr>
      </p:pic>
      <p:pic>
        <p:nvPicPr>
          <p:cNvPr id="4" name="Bildobjekt 3">
            <a:extLst>
              <a:ext uri="{FF2B5EF4-FFF2-40B4-BE49-F238E27FC236}">
                <a16:creationId xmlns:a16="http://schemas.microsoft.com/office/drawing/2014/main" id="{3D0C5FAA-7440-A040-9B67-EE1052D6793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54757" y="688684"/>
            <a:ext cx="1091494" cy="1551013"/>
          </a:xfrm>
          <a:prstGeom prst="rect">
            <a:avLst/>
          </a:prstGeom>
        </p:spPr>
      </p:pic>
      <p:sp>
        <p:nvSpPr>
          <p:cNvPr id="13" name="Rubrik 12">
            <a:extLst>
              <a:ext uri="{FF2B5EF4-FFF2-40B4-BE49-F238E27FC236}">
                <a16:creationId xmlns:a16="http://schemas.microsoft.com/office/drawing/2014/main" id="{6E7B29A3-67D6-4046-8E1C-374E76ADB16F}"/>
              </a:ext>
            </a:extLst>
          </p:cNvPr>
          <p:cNvSpPr>
            <a:spLocks noGrp="1"/>
          </p:cNvSpPr>
          <p:nvPr>
            <p:ph type="title" hasCustomPrompt="1"/>
          </p:nvPr>
        </p:nvSpPr>
        <p:spPr>
          <a:xfrm>
            <a:off x="3346450" y="1568936"/>
            <a:ext cx="6508750" cy="1853714"/>
          </a:xfrm>
        </p:spPr>
        <p:txBody>
          <a:bodyPr anchor="t" anchorCtr="0"/>
          <a:lstStyle>
            <a:lvl1pPr>
              <a:defRPr>
                <a:solidFill>
                  <a:schemeClr val="bg1"/>
                </a:solidFill>
              </a:defRPr>
            </a:lvl1pPr>
          </a:lstStyle>
          <a:p>
            <a:r>
              <a:rPr lang="sv-SE" dirty="0"/>
              <a:t>Klicka här för </a:t>
            </a:r>
            <a:br>
              <a:rPr lang="sv-SE" dirty="0"/>
            </a:br>
            <a:r>
              <a:rPr lang="sv-SE" dirty="0"/>
              <a:t>att ändra mall för rubrikformat</a:t>
            </a:r>
          </a:p>
        </p:txBody>
      </p:sp>
    </p:spTree>
    <p:extLst>
      <p:ext uri="{BB962C8B-B14F-4D97-AF65-F5344CB8AC3E}">
        <p14:creationId xmlns:p14="http://schemas.microsoft.com/office/powerpoint/2010/main" val="2887011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ld med bildtext - Gul/ljusg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B6AF3D9-9CAE-2545-BCBC-82641F4ACB90}"/>
              </a:ext>
            </a:extLst>
          </p:cNvPr>
          <p:cNvSpPr>
            <a:spLocks noGrp="1"/>
          </p:cNvSpPr>
          <p:nvPr>
            <p:ph type="pic" sz="quarter" idx="11"/>
          </p:nvPr>
        </p:nvSpPr>
        <p:spPr>
          <a:xfrm>
            <a:off x="3522663" y="0"/>
            <a:ext cx="8669337" cy="6858000"/>
          </a:xfrm>
        </p:spPr>
        <p:txBody>
          <a:bodyPr/>
          <a:lstStyle/>
          <a:p>
            <a:r>
              <a:rPr lang="sv-SE"/>
              <a:t>Klicka på ikonen för att lägga till en bild</a:t>
            </a:r>
          </a:p>
        </p:txBody>
      </p:sp>
      <p:sp>
        <p:nvSpPr>
          <p:cNvPr id="8" name="Platshållare för text 8">
            <a:extLst>
              <a:ext uri="{FF2B5EF4-FFF2-40B4-BE49-F238E27FC236}">
                <a16:creationId xmlns:a16="http://schemas.microsoft.com/office/drawing/2014/main" id="{BD17F49C-DDBB-A64E-9735-C76D227F499C}"/>
              </a:ext>
            </a:extLst>
          </p:cNvPr>
          <p:cNvSpPr>
            <a:spLocks noGrp="1"/>
          </p:cNvSpPr>
          <p:nvPr>
            <p:ph type="body" sz="quarter" idx="12" hasCustomPrompt="1"/>
          </p:nvPr>
        </p:nvSpPr>
        <p:spPr>
          <a:xfrm>
            <a:off x="775201" y="1724891"/>
            <a:ext cx="2004093" cy="3804039"/>
          </a:xfrm>
        </p:spPr>
        <p:txBody>
          <a:bodyPr/>
          <a:lstStyle>
            <a:lvl1pPr marL="0" indent="0">
              <a:lnSpc>
                <a:spcPct val="100000"/>
              </a:lnSpc>
              <a:spcAft>
                <a:spcPts val="0"/>
              </a:spcAft>
              <a:buNone/>
              <a:defRPr>
                <a:solidFill>
                  <a:schemeClr val="accent2"/>
                </a:solidFill>
                <a:latin typeface="+mj-lt"/>
              </a:defRPr>
            </a:lvl1pPr>
            <a:lvl2pPr marL="252000" indent="-252000">
              <a:spcBef>
                <a:spcPts val="500"/>
              </a:spcBef>
              <a:buFont typeface="Wingdings" panose="05000000000000000000" pitchFamily="2" charset="2"/>
              <a:buChar char="§"/>
              <a:defRPr sz="2000">
                <a:solidFill>
                  <a:schemeClr val="accent2"/>
                </a:solidFill>
              </a:defRPr>
            </a:lvl2pPr>
            <a:lvl3pPr marL="0" indent="-228600">
              <a:buFont typeface="Arial" panose="020B0604020202020204" pitchFamily="34" charset="0"/>
              <a:buChar char="–"/>
              <a:defRPr sz="1600">
                <a:solidFill>
                  <a:schemeClr val="accent2"/>
                </a:solidFill>
              </a:defRPr>
            </a:lvl3pPr>
            <a:lvl4pPr marL="0" indent="0">
              <a:buNone/>
              <a:defRPr sz="1400">
                <a:solidFill>
                  <a:schemeClr val="accent2"/>
                </a:solidFill>
              </a:defRPr>
            </a:lvl4pPr>
            <a:lvl5pPr marL="1800000">
              <a:defRPr sz="1400">
                <a:solidFill>
                  <a:schemeClr val="accent2"/>
                </a:solidFill>
              </a:defRPr>
            </a:lvl5pPr>
          </a:lstStyle>
          <a:p>
            <a:pPr lvl="0"/>
            <a:r>
              <a:rPr lang="sv-SE" dirty="0"/>
              <a:t>REDIGERA FORMAT FÖR BAKGRUNDSTEXT</a:t>
            </a:r>
          </a:p>
          <a:p>
            <a:pPr lvl="1"/>
            <a:r>
              <a:rPr lang="sv-SE" dirty="0"/>
              <a:t>Nivå två</a:t>
            </a:r>
          </a:p>
          <a:p>
            <a:pPr lvl="2"/>
            <a:r>
              <a:rPr lang="sv-SE" dirty="0"/>
              <a:t>Nivå tre</a:t>
            </a:r>
          </a:p>
        </p:txBody>
      </p:sp>
      <p:pic>
        <p:nvPicPr>
          <p:cNvPr id="9" name="Bildobjekt 8">
            <a:extLst>
              <a:ext uri="{FF2B5EF4-FFF2-40B4-BE49-F238E27FC236}">
                <a16:creationId xmlns:a16="http://schemas.microsoft.com/office/drawing/2014/main" id="{DF566504-7813-429A-BCBE-31C56A7BA42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1222302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d med bildtext – SkidBlå/ljus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B6AF3D9-9CAE-2545-BCBC-82641F4ACB90}"/>
              </a:ext>
            </a:extLst>
          </p:cNvPr>
          <p:cNvSpPr>
            <a:spLocks noGrp="1"/>
          </p:cNvSpPr>
          <p:nvPr>
            <p:ph type="pic" sz="quarter" idx="11"/>
          </p:nvPr>
        </p:nvSpPr>
        <p:spPr>
          <a:xfrm>
            <a:off x="3522663" y="0"/>
            <a:ext cx="8669337" cy="6858000"/>
          </a:xfrm>
        </p:spPr>
        <p:txBody>
          <a:bodyPr/>
          <a:lstStyle/>
          <a:p>
            <a:r>
              <a:rPr lang="sv-SE"/>
              <a:t>Klicka på ikonen för att lägga till en bild</a:t>
            </a:r>
          </a:p>
        </p:txBody>
      </p:sp>
      <p:sp>
        <p:nvSpPr>
          <p:cNvPr id="9" name="Platshållare för text 8">
            <a:extLst>
              <a:ext uri="{FF2B5EF4-FFF2-40B4-BE49-F238E27FC236}">
                <a16:creationId xmlns:a16="http://schemas.microsoft.com/office/drawing/2014/main" id="{F6901459-91D7-9C48-AF68-F7367951BBA6}"/>
              </a:ext>
            </a:extLst>
          </p:cNvPr>
          <p:cNvSpPr>
            <a:spLocks noGrp="1"/>
          </p:cNvSpPr>
          <p:nvPr>
            <p:ph type="body" sz="quarter" idx="12" hasCustomPrompt="1"/>
          </p:nvPr>
        </p:nvSpPr>
        <p:spPr>
          <a:xfrm>
            <a:off x="775201" y="1724891"/>
            <a:ext cx="2004093" cy="3793407"/>
          </a:xfrm>
        </p:spPr>
        <p:txBody>
          <a:bodyPr/>
          <a:lstStyle>
            <a:lvl1pPr marL="0" indent="0">
              <a:lnSpc>
                <a:spcPct val="100000"/>
              </a:lnSpc>
              <a:spcAft>
                <a:spcPts val="0"/>
              </a:spcAft>
              <a:buNone/>
              <a:defRPr>
                <a:solidFill>
                  <a:schemeClr val="bg1"/>
                </a:solidFill>
                <a:latin typeface="+mj-lt"/>
              </a:defRPr>
            </a:lvl1pPr>
            <a:lvl2pPr marL="252000" indent="-252000">
              <a:spcBef>
                <a:spcPts val="500"/>
              </a:spcBef>
              <a:buFont typeface="Wingdings" panose="05000000000000000000" pitchFamily="2" charset="2"/>
              <a:buChar char="§"/>
              <a:defRPr sz="2000">
                <a:solidFill>
                  <a:schemeClr val="bg1"/>
                </a:solidFill>
              </a:defRPr>
            </a:lvl2pPr>
            <a:lvl3pPr marL="57150" indent="-285750">
              <a:defRPr lang="sv-SE" sz="1600" dirty="0">
                <a:solidFill>
                  <a:schemeClr val="bg1"/>
                </a:solidFill>
                <a:latin typeface="+mn-lt"/>
                <a:ea typeface="+mn-ea"/>
              </a:defRPr>
            </a:lvl3pPr>
            <a:lvl4pPr marL="0" indent="0">
              <a:buFont typeface="Arial" panose="020B0604020202020204" pitchFamily="34" charset="0"/>
              <a:buNone/>
              <a:defRPr sz="1400">
                <a:solidFill>
                  <a:schemeClr val="bg1"/>
                </a:solidFill>
              </a:defRPr>
            </a:lvl4pPr>
            <a:lvl5pPr marL="1800000">
              <a:defRPr sz="1400">
                <a:solidFill>
                  <a:schemeClr val="bg1"/>
                </a:solidFill>
              </a:defRPr>
            </a:lvl5pPr>
          </a:lstStyle>
          <a:p>
            <a:pPr lvl="0"/>
            <a:r>
              <a:rPr lang="sv-SE" dirty="0"/>
              <a:t>REDIGERA FORMAT FÖR BAKGRUNDSTEXT</a:t>
            </a:r>
          </a:p>
          <a:p>
            <a:pPr lvl="1"/>
            <a:r>
              <a:rPr lang="sv-SE" dirty="0"/>
              <a:t>Nivå två</a:t>
            </a:r>
          </a:p>
          <a:p>
            <a:pPr marL="0" lvl="2" indent="-228600" algn="l" rtl="0" eaLnBrk="1" fontAlgn="base" hangingPunct="1">
              <a:spcBef>
                <a:spcPct val="20000"/>
              </a:spcBef>
              <a:spcAft>
                <a:spcPct val="0"/>
              </a:spcAft>
              <a:buFont typeface="Arial" panose="020B0604020202020204" pitchFamily="34" charset="0"/>
              <a:buChar char="–"/>
            </a:pPr>
            <a:r>
              <a:rPr lang="sv-SE" dirty="0"/>
              <a:t>Nivå tre</a:t>
            </a:r>
          </a:p>
        </p:txBody>
      </p:sp>
      <p:pic>
        <p:nvPicPr>
          <p:cNvPr id="8" name="Bildobjekt 7">
            <a:extLst>
              <a:ext uri="{FF2B5EF4-FFF2-40B4-BE49-F238E27FC236}">
                <a16:creationId xmlns:a16="http://schemas.microsoft.com/office/drawing/2014/main" id="{7E17D6A6-AA70-46B1-BC5C-36E21055CE5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ild med bildtext – SkidBlå/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B6AF3D9-9CAE-2545-BCBC-82641F4ACB90}"/>
              </a:ext>
            </a:extLst>
          </p:cNvPr>
          <p:cNvSpPr>
            <a:spLocks noGrp="1"/>
          </p:cNvSpPr>
          <p:nvPr>
            <p:ph type="pic" sz="quarter" idx="11"/>
          </p:nvPr>
        </p:nvSpPr>
        <p:spPr>
          <a:xfrm>
            <a:off x="3522663" y="0"/>
            <a:ext cx="8669337" cy="6858000"/>
          </a:xfrm>
        </p:spPr>
        <p:txBody>
          <a:bodyPr/>
          <a:lstStyle/>
          <a:p>
            <a:r>
              <a:rPr lang="sv-SE"/>
              <a:t>Klicka på ikonen för att lägga till en bild</a:t>
            </a:r>
          </a:p>
        </p:txBody>
      </p:sp>
      <p:sp>
        <p:nvSpPr>
          <p:cNvPr id="9" name="Platshållare för text 8">
            <a:extLst>
              <a:ext uri="{FF2B5EF4-FFF2-40B4-BE49-F238E27FC236}">
                <a16:creationId xmlns:a16="http://schemas.microsoft.com/office/drawing/2014/main" id="{F6901459-91D7-9C48-AF68-F7367951BBA6}"/>
              </a:ext>
            </a:extLst>
          </p:cNvPr>
          <p:cNvSpPr>
            <a:spLocks noGrp="1"/>
          </p:cNvSpPr>
          <p:nvPr>
            <p:ph type="body" sz="quarter" idx="12" hasCustomPrompt="1"/>
          </p:nvPr>
        </p:nvSpPr>
        <p:spPr>
          <a:xfrm>
            <a:off x="775201" y="1724891"/>
            <a:ext cx="2004093" cy="3804039"/>
          </a:xfrm>
        </p:spPr>
        <p:txBody>
          <a:bodyPr/>
          <a:lstStyle>
            <a:lvl1pPr marL="0" indent="0">
              <a:lnSpc>
                <a:spcPct val="100000"/>
              </a:lnSpc>
              <a:spcAft>
                <a:spcPts val="0"/>
              </a:spcAft>
              <a:buNone/>
              <a:defRPr>
                <a:solidFill>
                  <a:schemeClr val="bg1"/>
                </a:solidFill>
                <a:latin typeface="+mj-lt"/>
              </a:defRPr>
            </a:lvl1pPr>
            <a:lvl2pPr marL="252000" indent="-252000">
              <a:spcBef>
                <a:spcPts val="500"/>
              </a:spcBef>
              <a:buFont typeface="Wingdings" panose="05000000000000000000" pitchFamily="2" charset="2"/>
              <a:buChar char="§"/>
              <a:defRPr sz="2000">
                <a:solidFill>
                  <a:schemeClr val="bg1"/>
                </a:solidFill>
              </a:defRPr>
            </a:lvl2pPr>
            <a:lvl3pPr marL="252000" indent="-252000">
              <a:defRPr sz="1600">
                <a:solidFill>
                  <a:schemeClr val="bg1"/>
                </a:solidFill>
              </a:defRPr>
            </a:lvl3pPr>
            <a:lvl4pPr marL="0" indent="0">
              <a:buNone/>
              <a:defRPr sz="1400">
                <a:solidFill>
                  <a:schemeClr val="bg1"/>
                </a:solidFill>
              </a:defRPr>
            </a:lvl4pPr>
            <a:lvl5pPr marL="1800000">
              <a:defRPr sz="1400">
                <a:solidFill>
                  <a:schemeClr val="bg1"/>
                </a:solidFill>
              </a:defRPr>
            </a:lvl5pPr>
          </a:lstStyle>
          <a:p>
            <a:pPr lvl="0"/>
            <a:r>
              <a:rPr lang="sv-SE" dirty="0"/>
              <a:t>REDIGERA FORMAT FÖR BAKGRUNDSTEXT</a:t>
            </a:r>
          </a:p>
          <a:p>
            <a:pPr lvl="1"/>
            <a:r>
              <a:rPr lang="sv-SE" dirty="0"/>
              <a:t>Nivå två</a:t>
            </a:r>
          </a:p>
          <a:p>
            <a:pPr lvl="2"/>
            <a:r>
              <a:rPr lang="sv-SE" dirty="0"/>
              <a:t>Nivå tre</a:t>
            </a:r>
          </a:p>
        </p:txBody>
      </p:sp>
      <p:pic>
        <p:nvPicPr>
          <p:cNvPr id="8" name="Bildobjekt 7">
            <a:extLst>
              <a:ext uri="{FF2B5EF4-FFF2-40B4-BE49-F238E27FC236}">
                <a16:creationId xmlns:a16="http://schemas.microsoft.com/office/drawing/2014/main" id="{B1FBDD18-BCD1-44F7-B3A0-7FEF697B820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2844712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ubrik, text och BIL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657855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bg2"/>
                </a:solidFill>
              </a:defRPr>
            </a:lvl1pPr>
          </a:lstStyle>
          <a:p>
            <a:pPr lvl="0"/>
            <a:r>
              <a:rPr lang="sv-SE"/>
              <a:t>Klicka här för att ändra mall för rubrikformat</a:t>
            </a:r>
            <a:endParaRPr lang="en-US" dirty="0"/>
          </a:p>
        </p:txBody>
      </p:sp>
      <p:sp>
        <p:nvSpPr>
          <p:cNvPr id="3" name="Platshållare för bild 2">
            <a:extLst>
              <a:ext uri="{FF2B5EF4-FFF2-40B4-BE49-F238E27FC236}">
                <a16:creationId xmlns:a16="http://schemas.microsoft.com/office/drawing/2014/main" id="{66CA7CE4-3EF3-FF43-9E5D-5B8514E1BD64}"/>
              </a:ext>
            </a:extLst>
          </p:cNvPr>
          <p:cNvSpPr>
            <a:spLocks noGrp="1"/>
          </p:cNvSpPr>
          <p:nvPr>
            <p:ph type="pic" sz="quarter" idx="11"/>
          </p:nvPr>
        </p:nvSpPr>
        <p:spPr>
          <a:xfrm>
            <a:off x="8024813" y="0"/>
            <a:ext cx="4167187" cy="6858000"/>
          </a:xfrm>
        </p:spPr>
        <p:txBody>
          <a:bodyPr/>
          <a:lstStyle/>
          <a:p>
            <a:r>
              <a:rPr lang="sv-SE"/>
              <a:t>Klicka på ikonen för att lägga till en bild</a:t>
            </a:r>
          </a:p>
        </p:txBody>
      </p:sp>
      <p:sp>
        <p:nvSpPr>
          <p:cNvPr id="8" name="Platshållare för text 15">
            <a:extLst>
              <a:ext uri="{FF2B5EF4-FFF2-40B4-BE49-F238E27FC236}">
                <a16:creationId xmlns:a16="http://schemas.microsoft.com/office/drawing/2014/main" id="{84FB9438-0919-4A14-9A25-5D24A29EC4B3}"/>
              </a:ext>
            </a:extLst>
          </p:cNvPr>
          <p:cNvSpPr>
            <a:spLocks noGrp="1"/>
          </p:cNvSpPr>
          <p:nvPr>
            <p:ph type="body" sz="quarter" idx="10"/>
          </p:nvPr>
        </p:nvSpPr>
        <p:spPr>
          <a:xfrm>
            <a:off x="1169988" y="2992580"/>
            <a:ext cx="7793537" cy="2743054"/>
          </a:xfrm>
        </p:spPr>
        <p:txBody>
          <a:bodyPr/>
          <a:lstStyle>
            <a:lvl1pPr>
              <a:spcBef>
                <a:spcPts val="700"/>
              </a:spcBef>
              <a:spcAft>
                <a:spcPts val="0"/>
              </a:spcAft>
              <a:defRPr sz="2800">
                <a:solidFill>
                  <a:schemeClr val="bg1"/>
                </a:solidFill>
              </a:defRPr>
            </a:lvl1pPr>
            <a:lvl2pPr marL="648000" indent="-288000">
              <a:spcBef>
                <a:spcPts val="0"/>
              </a:spcBef>
              <a:defRPr sz="2200" baseline="0">
                <a:solidFill>
                  <a:schemeClr val="bg1"/>
                </a:solidFill>
              </a:defRPr>
            </a:lvl2pPr>
            <a:lvl3pPr marL="864000" indent="-208800">
              <a:spcBef>
                <a:spcPts val="200"/>
              </a:spcBef>
              <a:defRPr sz="2000">
                <a:solidFill>
                  <a:schemeClr val="bg1"/>
                </a:solidFill>
              </a:defRPr>
            </a:lvl3pPr>
            <a:lvl4pPr marL="1080000" indent="-201600">
              <a:spcBef>
                <a:spcPts val="200"/>
              </a:spcBef>
              <a:defRPr>
                <a:solidFill>
                  <a:schemeClr val="bg1"/>
                </a:solidFill>
              </a:defRPr>
            </a:lvl4pPr>
            <a:lvl5pPr marL="0" indent="0">
              <a:spcBef>
                <a:spcPts val="0"/>
              </a:spcBef>
              <a:buNone/>
              <a:defRPr sz="2200">
                <a:solidFill>
                  <a:schemeClr val="bg1"/>
                </a:solidFill>
              </a:defRPr>
            </a:lvl5pPr>
          </a:lstStyle>
          <a:p>
            <a:pPr lvl="0"/>
            <a:r>
              <a:rPr lang="sv-SE"/>
              <a:t>Redigera format för bakgrundstext
Nivå två
Nivå tre
Nivå fyra
Nivå fem</a:t>
            </a:r>
            <a:endParaRPr lang="sv-SE" dirty="0"/>
          </a:p>
        </p:txBody>
      </p:sp>
      <p:pic>
        <p:nvPicPr>
          <p:cNvPr id="10" name="Bildobjekt 9">
            <a:extLst>
              <a:ext uri="{FF2B5EF4-FFF2-40B4-BE49-F238E27FC236}">
                <a16:creationId xmlns:a16="http://schemas.microsoft.com/office/drawing/2014/main" id="{BF326DBE-F6DB-4726-B705-C433721A754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174508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bakgrund mö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8" y="1365736"/>
            <a:ext cx="779374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bg2"/>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992580"/>
            <a:ext cx="7793537" cy="2743054"/>
          </a:xfrm>
        </p:spPr>
        <p:txBody>
          <a:bodyPr/>
          <a:lstStyle>
            <a:lvl1pPr>
              <a:spcBef>
                <a:spcPts val="700"/>
              </a:spcBef>
              <a:spcAft>
                <a:spcPts val="0"/>
              </a:spcAft>
              <a:defRPr sz="2800">
                <a:solidFill>
                  <a:schemeClr val="bg1"/>
                </a:solidFill>
              </a:defRPr>
            </a:lvl1pPr>
            <a:lvl2pPr marL="648000" indent="-288000">
              <a:spcBef>
                <a:spcPts val="0"/>
              </a:spcBef>
              <a:defRPr sz="2200" baseline="0">
                <a:solidFill>
                  <a:schemeClr val="bg1"/>
                </a:solidFill>
              </a:defRPr>
            </a:lvl2pPr>
            <a:lvl3pPr marL="864000" indent="-208800">
              <a:spcBef>
                <a:spcPts val="200"/>
              </a:spcBef>
              <a:defRPr sz="2000">
                <a:solidFill>
                  <a:schemeClr val="bg1"/>
                </a:solidFill>
              </a:defRPr>
            </a:lvl3pPr>
            <a:lvl4pPr marL="1080000" indent="-201600">
              <a:spcBef>
                <a:spcPts val="200"/>
              </a:spcBef>
              <a:defRPr>
                <a:solidFill>
                  <a:schemeClr val="bg1"/>
                </a:solidFill>
              </a:defRPr>
            </a:lvl4pPr>
            <a:lvl5pPr marL="0" indent="0">
              <a:spcBef>
                <a:spcPts val="0"/>
              </a:spcBef>
              <a:buNone/>
              <a:defRPr sz="2200">
                <a:solidFill>
                  <a:schemeClr val="bg1"/>
                </a:solidFill>
              </a:defRPr>
            </a:lvl5pPr>
          </a:lstStyle>
          <a:p>
            <a:pPr lvl="0"/>
            <a:r>
              <a:rPr lang="sv-SE"/>
              <a:t>Redigera format för bakgrundstext
Nivå två
Nivå tre
Nivå fyra
Nivå fem</a:t>
            </a:r>
            <a:endParaRPr lang="sv-SE" dirty="0"/>
          </a:p>
        </p:txBody>
      </p:sp>
      <p:pic>
        <p:nvPicPr>
          <p:cNvPr id="9" name="Bildobjekt 8">
            <a:extLst>
              <a:ext uri="{FF2B5EF4-FFF2-40B4-BE49-F238E27FC236}">
                <a16:creationId xmlns:a16="http://schemas.microsoft.com/office/drawing/2014/main" id="{86D063B2-F8AD-4C5C-B701-C418D4C8BA2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964310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bakgrund ljus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8" y="1365736"/>
            <a:ext cx="779374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bg2"/>
                </a:solidFill>
              </a:defRPr>
            </a:lvl1pPr>
          </a:lstStyle>
          <a:p>
            <a:pPr lvl="0"/>
            <a:r>
              <a:rPr lang="sv-SE"/>
              <a:t>Klicka här för att ändra mall för rubrikformat</a:t>
            </a:r>
            <a:endParaRPr lang="en-US" dirty="0"/>
          </a:p>
        </p:txBody>
      </p:sp>
      <p:sp>
        <p:nvSpPr>
          <p:cNvPr id="5" name="Platshållare för text 15">
            <a:extLst>
              <a:ext uri="{FF2B5EF4-FFF2-40B4-BE49-F238E27FC236}">
                <a16:creationId xmlns:a16="http://schemas.microsoft.com/office/drawing/2014/main" id="{EE8A2697-1541-4F07-835F-D2645194E11D}"/>
              </a:ext>
            </a:extLst>
          </p:cNvPr>
          <p:cNvSpPr>
            <a:spLocks noGrp="1"/>
          </p:cNvSpPr>
          <p:nvPr>
            <p:ph type="body" sz="quarter" idx="11"/>
          </p:nvPr>
        </p:nvSpPr>
        <p:spPr>
          <a:xfrm>
            <a:off x="1169988" y="2992580"/>
            <a:ext cx="7793537" cy="2743054"/>
          </a:xfrm>
        </p:spPr>
        <p:txBody>
          <a:bodyPr/>
          <a:lstStyle>
            <a:lvl1pPr>
              <a:spcBef>
                <a:spcPts val="700"/>
              </a:spcBef>
              <a:spcAft>
                <a:spcPts val="0"/>
              </a:spcAft>
              <a:defRPr sz="2800">
                <a:solidFill>
                  <a:schemeClr val="bg1"/>
                </a:solidFill>
              </a:defRPr>
            </a:lvl1pPr>
            <a:lvl2pPr marL="648000" indent="-288000">
              <a:spcBef>
                <a:spcPts val="0"/>
              </a:spcBef>
              <a:defRPr sz="2200" baseline="0">
                <a:solidFill>
                  <a:schemeClr val="bg1"/>
                </a:solidFill>
              </a:defRPr>
            </a:lvl2pPr>
            <a:lvl3pPr marL="864000" indent="-208800">
              <a:spcBef>
                <a:spcPts val="200"/>
              </a:spcBef>
              <a:defRPr sz="2000">
                <a:solidFill>
                  <a:schemeClr val="bg1"/>
                </a:solidFill>
              </a:defRPr>
            </a:lvl3pPr>
            <a:lvl4pPr marL="1080000" indent="-201600">
              <a:spcBef>
                <a:spcPts val="200"/>
              </a:spcBef>
              <a:defRPr>
                <a:solidFill>
                  <a:schemeClr val="bg1"/>
                </a:solidFill>
              </a:defRPr>
            </a:lvl4pPr>
            <a:lvl5pPr marL="0" indent="0">
              <a:spcBef>
                <a:spcPts val="0"/>
              </a:spcBef>
              <a:buNone/>
              <a:defRPr sz="2200">
                <a:solidFill>
                  <a:schemeClr val="bg1"/>
                </a:solidFill>
              </a:defRPr>
            </a:lvl5pPr>
          </a:lstStyle>
          <a:p>
            <a:pPr lvl="0"/>
            <a:r>
              <a:rPr lang="sv-SE"/>
              <a:t>Redigera format för bakgrundstext
Nivå två
Nivå tre
Nivå fyra
Nivå fem</a:t>
            </a:r>
            <a:endParaRPr lang="sv-SE" dirty="0"/>
          </a:p>
        </p:txBody>
      </p:sp>
      <p:pic>
        <p:nvPicPr>
          <p:cNvPr id="8" name="Bildobjekt 7">
            <a:extLst>
              <a:ext uri="{FF2B5EF4-FFF2-40B4-BE49-F238E27FC236}">
                <a16:creationId xmlns:a16="http://schemas.microsoft.com/office/drawing/2014/main" id="{96A6D03C-247D-4FB4-8D05-3CE93D02E55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3818499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amnskyl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428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EF448AF-33D3-462A-AC5E-3503BEBE6B9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896000" y="1292631"/>
            <a:ext cx="1793378" cy="2437200"/>
          </a:xfrm>
          <a:prstGeom prst="rect">
            <a:avLst/>
          </a:prstGeom>
        </p:spPr>
      </p:pic>
    </p:spTree>
    <p:extLst>
      <p:ext uri="{BB962C8B-B14F-4D97-AF65-F5344CB8AC3E}">
        <p14:creationId xmlns:p14="http://schemas.microsoft.com/office/powerpoint/2010/main" val="165718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rubri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9F619-39A7-A548-BB1E-5C354D9BB7CC}"/>
              </a:ext>
            </a:extLst>
          </p:cNvPr>
          <p:cNvSpPr>
            <a:spLocks noGrp="1"/>
          </p:cNvSpPr>
          <p:nvPr>
            <p:ph type="title"/>
          </p:nvPr>
        </p:nvSpPr>
        <p:spPr>
          <a:xfrm>
            <a:off x="1162904" y="2115131"/>
            <a:ext cx="7639538" cy="1851852"/>
          </a:xfrm>
        </p:spPr>
        <p:txBody>
          <a:bodyPr anchor="t" anchorCtr="0"/>
          <a:lstStyle>
            <a:lvl1pPr algn="l">
              <a:defRPr sz="5400">
                <a:solidFill>
                  <a:schemeClr val="bg1"/>
                </a:solidFill>
              </a:defRPr>
            </a:lvl1pPr>
          </a:lstStyle>
          <a:p>
            <a:r>
              <a:rPr lang="sv-SE"/>
              <a:t>Klicka här för att ändra mall för rubrikformat</a:t>
            </a:r>
            <a:endParaRPr lang="sv-SE" dirty="0"/>
          </a:p>
        </p:txBody>
      </p:sp>
      <p:pic>
        <p:nvPicPr>
          <p:cNvPr id="6" name="Bildobjekt 5">
            <a:extLst>
              <a:ext uri="{FF2B5EF4-FFF2-40B4-BE49-F238E27FC236}">
                <a16:creationId xmlns:a16="http://schemas.microsoft.com/office/drawing/2014/main" id="{8113EED2-CE2F-4040-B5D7-7B898126417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pic>
        <p:nvPicPr>
          <p:cNvPr id="5" name="Bildobjekt 4">
            <a:extLst>
              <a:ext uri="{FF2B5EF4-FFF2-40B4-BE49-F238E27FC236}">
                <a16:creationId xmlns:a16="http://schemas.microsoft.com/office/drawing/2014/main" id="{12375547-BEB9-4D31-AB85-5690FA7646AD}"/>
              </a:ext>
            </a:extLst>
          </p:cNvPr>
          <p:cNvPicPr>
            <a:picLocks noChangeAspect="1"/>
          </p:cNvPicPr>
          <p:nvPr userDrawn="1"/>
        </p:nvPicPr>
        <p:blipFill>
          <a:blip r:embed="rId4"/>
          <a:stretch>
            <a:fillRect/>
          </a:stretch>
        </p:blipFill>
        <p:spPr>
          <a:xfrm>
            <a:off x="10237413" y="1133590"/>
            <a:ext cx="975445" cy="981541"/>
          </a:xfrm>
          <a:prstGeom prst="rect">
            <a:avLst/>
          </a:prstGeom>
        </p:spPr>
      </p:pic>
    </p:spTree>
    <p:extLst>
      <p:ext uri="{BB962C8B-B14F-4D97-AF65-F5344CB8AC3E}">
        <p14:creationId xmlns:p14="http://schemas.microsoft.com/office/powerpoint/2010/main" val="283861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rubri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2076683" y="2722343"/>
            <a:ext cx="779374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8000">
                <a:solidFill>
                  <a:schemeClr val="bg2"/>
                </a:solidFill>
              </a:defRPr>
            </a:lvl1pPr>
          </a:lstStyle>
          <a:p>
            <a:pPr lvl="0"/>
            <a:r>
              <a:rPr lang="sv-SE"/>
              <a:t>Klicka här för att ändra mall för rubrikformat</a:t>
            </a:r>
            <a:endParaRPr lang="en-US" dirty="0"/>
          </a:p>
        </p:txBody>
      </p:sp>
      <p:sp>
        <p:nvSpPr>
          <p:cNvPr id="2" name="Rektangel 1">
            <a:extLst>
              <a:ext uri="{FF2B5EF4-FFF2-40B4-BE49-F238E27FC236}">
                <a16:creationId xmlns:a16="http://schemas.microsoft.com/office/drawing/2014/main" id="{626CF8D8-8654-4B87-BFB6-34AB9BF41367}"/>
              </a:ext>
            </a:extLst>
          </p:cNvPr>
          <p:cNvSpPr/>
          <p:nvPr userDrawn="1"/>
        </p:nvSpPr>
        <p:spPr bwMode="auto">
          <a:xfrm>
            <a:off x="0" y="0"/>
            <a:ext cx="531628" cy="335988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pitchFamily="16" charset="-128"/>
            </a:endParaRPr>
          </a:p>
        </p:txBody>
      </p:sp>
      <p:sp>
        <p:nvSpPr>
          <p:cNvPr id="4" name="Rektangel 3">
            <a:extLst>
              <a:ext uri="{FF2B5EF4-FFF2-40B4-BE49-F238E27FC236}">
                <a16:creationId xmlns:a16="http://schemas.microsoft.com/office/drawing/2014/main" id="{C8F3AEFB-0DCD-4B17-8B01-7DE1EF082A43}"/>
              </a:ext>
            </a:extLst>
          </p:cNvPr>
          <p:cNvSpPr/>
          <p:nvPr userDrawn="1"/>
        </p:nvSpPr>
        <p:spPr bwMode="auto">
          <a:xfrm>
            <a:off x="11546958" y="6198781"/>
            <a:ext cx="645042" cy="65921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accent3"/>
              </a:solidFill>
              <a:effectLst/>
              <a:latin typeface="Arial" charset="0"/>
              <a:ea typeface="ＭＳ Ｐゴシック" pitchFamily="16" charset="-128"/>
            </a:endParaRPr>
          </a:p>
        </p:txBody>
      </p:sp>
      <p:sp>
        <p:nvSpPr>
          <p:cNvPr id="5" name="Rektangel 4">
            <a:extLst>
              <a:ext uri="{FF2B5EF4-FFF2-40B4-BE49-F238E27FC236}">
                <a16:creationId xmlns:a16="http://schemas.microsoft.com/office/drawing/2014/main" id="{46D051AF-E82F-465F-BC31-2F5FA7A96F65}"/>
              </a:ext>
            </a:extLst>
          </p:cNvPr>
          <p:cNvSpPr/>
          <p:nvPr userDrawn="1"/>
        </p:nvSpPr>
        <p:spPr bwMode="auto">
          <a:xfrm>
            <a:off x="11823404" y="4306186"/>
            <a:ext cx="368595" cy="1892595"/>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bg2"/>
              </a:solidFill>
              <a:effectLst/>
              <a:latin typeface="Arial" charset="0"/>
              <a:ea typeface="ＭＳ Ｐゴシック" pitchFamily="16" charset="-128"/>
            </a:endParaRPr>
          </a:p>
        </p:txBody>
      </p:sp>
      <p:pic>
        <p:nvPicPr>
          <p:cNvPr id="7" name="Bildobjekt 6">
            <a:extLst>
              <a:ext uri="{FF2B5EF4-FFF2-40B4-BE49-F238E27FC236}">
                <a16:creationId xmlns:a16="http://schemas.microsoft.com/office/drawing/2014/main" id="{F5B3E939-889E-4257-972C-547A8DF89A2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pic>
        <p:nvPicPr>
          <p:cNvPr id="9" name="Bildobjekt 8">
            <a:extLst>
              <a:ext uri="{FF2B5EF4-FFF2-40B4-BE49-F238E27FC236}">
                <a16:creationId xmlns:a16="http://schemas.microsoft.com/office/drawing/2014/main" id="{61BC19F7-5608-491A-A4E9-54FC03CB4075}"/>
              </a:ext>
            </a:extLst>
          </p:cNvPr>
          <p:cNvPicPr>
            <a:picLocks noChangeAspect="1"/>
          </p:cNvPicPr>
          <p:nvPr userDrawn="1"/>
        </p:nvPicPr>
        <p:blipFill>
          <a:blip r:embed="rId4"/>
          <a:stretch>
            <a:fillRect/>
          </a:stretch>
        </p:blipFill>
        <p:spPr>
          <a:xfrm>
            <a:off x="10237413" y="1133590"/>
            <a:ext cx="975445" cy="981541"/>
          </a:xfrm>
          <a:prstGeom prst="rect">
            <a:avLst/>
          </a:prstGeom>
        </p:spPr>
      </p:pic>
    </p:spTree>
    <p:extLst>
      <p:ext uri="{BB962C8B-B14F-4D97-AF65-F5344CB8AC3E}">
        <p14:creationId xmlns:p14="http://schemas.microsoft.com/office/powerpoint/2010/main" val="1116091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radig-rubrik och innehåll - mellan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bg2"/>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632650"/>
            <a:ext cx="7639050" cy="3300413"/>
          </a:xfrm>
        </p:spPr>
        <p:txBody>
          <a:bodyPr/>
          <a:lstStyle>
            <a:lvl1pPr>
              <a:spcBef>
                <a:spcPts val="700"/>
              </a:spcBef>
              <a:spcAft>
                <a:spcPts val="0"/>
              </a:spcAft>
              <a:buClr>
                <a:schemeClr val="bg2"/>
              </a:buClr>
              <a:defRPr sz="2800">
                <a:solidFill>
                  <a:schemeClr val="bg1"/>
                </a:solidFill>
              </a:defRPr>
            </a:lvl1pPr>
            <a:lvl2pPr marL="648000" indent="-288000">
              <a:spcBef>
                <a:spcPts val="0"/>
              </a:spcBef>
              <a:defRPr sz="2200" baseline="0">
                <a:solidFill>
                  <a:schemeClr val="bg1"/>
                </a:solidFill>
              </a:defRPr>
            </a:lvl2pPr>
            <a:lvl3pPr marL="863600" indent="-207963">
              <a:spcBef>
                <a:spcPts val="480"/>
              </a:spcBef>
              <a:buFont typeface="Arial" panose="020B0604020202020204" pitchFamily="34" charset="0"/>
              <a:buChar char="•"/>
              <a:defRPr sz="2000">
                <a:solidFill>
                  <a:schemeClr val="bg1"/>
                </a:solidFill>
              </a:defRPr>
            </a:lvl3pPr>
            <a:lvl4pPr marL="1079500" indent="-200025">
              <a:spcBef>
                <a:spcPts val="480"/>
              </a:spcBef>
              <a:buFont typeface="Systemtypsnitt"/>
              <a:buChar char="–"/>
              <a:defRPr sz="1400">
                <a:solidFill>
                  <a:schemeClr val="bg1"/>
                </a:solidFill>
              </a:defRPr>
            </a:lvl4pPr>
            <a:lvl5pPr marL="0" indent="0">
              <a:spcBef>
                <a:spcPts val="0"/>
              </a:spcBef>
              <a:buNone/>
              <a:defRPr sz="2200">
                <a:solidFill>
                  <a:schemeClr val="bg1"/>
                </a:solidFill>
                <a:latin typeface="+mn-lt"/>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D9DE43CE-ABB0-4602-9B43-5EE01654C94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pic>
        <p:nvPicPr>
          <p:cNvPr id="8" name="Bildobjekt 7">
            <a:extLst>
              <a:ext uri="{FF2B5EF4-FFF2-40B4-BE49-F238E27FC236}">
                <a16:creationId xmlns:a16="http://schemas.microsoft.com/office/drawing/2014/main" id="{5248042E-A6E0-4608-8820-A47844A437A9}"/>
              </a:ext>
            </a:extLst>
          </p:cNvPr>
          <p:cNvPicPr>
            <a:picLocks noChangeAspect="1"/>
          </p:cNvPicPr>
          <p:nvPr userDrawn="1"/>
        </p:nvPicPr>
        <p:blipFill>
          <a:blip r:embed="rId4"/>
          <a:stretch>
            <a:fillRect/>
          </a:stretch>
        </p:blipFill>
        <p:spPr>
          <a:xfrm>
            <a:off x="10237413" y="1133590"/>
            <a:ext cx="975445" cy="981541"/>
          </a:xfrm>
          <a:prstGeom prst="rect">
            <a:avLst/>
          </a:prstGeom>
        </p:spPr>
      </p:pic>
    </p:spTree>
    <p:extLst>
      <p:ext uri="{BB962C8B-B14F-4D97-AF65-F5344CB8AC3E}">
        <p14:creationId xmlns:p14="http://schemas.microsoft.com/office/powerpoint/2010/main" val="342110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våradig rubrik och innehåll - mellan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bg2"/>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992580"/>
            <a:ext cx="7639050" cy="2743054"/>
          </a:xfrm>
        </p:spPr>
        <p:txBody>
          <a:bodyPr/>
          <a:lstStyle>
            <a:lvl1pPr>
              <a:spcBef>
                <a:spcPts val="700"/>
              </a:spcBef>
              <a:spcAft>
                <a:spcPts val="0"/>
              </a:spcAft>
              <a:defRPr sz="2800">
                <a:solidFill>
                  <a:schemeClr val="bg1"/>
                </a:solidFill>
              </a:defRPr>
            </a:lvl1pPr>
            <a:lvl2pPr marL="648000" indent="-288000">
              <a:spcBef>
                <a:spcPts val="0"/>
              </a:spcBef>
              <a:defRPr sz="2200" baseline="0">
                <a:solidFill>
                  <a:schemeClr val="bg1"/>
                </a:solidFill>
              </a:defRPr>
            </a:lvl2pPr>
            <a:lvl3pPr marL="864000" indent="-208800">
              <a:spcBef>
                <a:spcPts val="480"/>
              </a:spcBef>
              <a:defRPr lang="sv-SE" sz="2000" dirty="0">
                <a:solidFill>
                  <a:schemeClr val="bg1"/>
                </a:solidFill>
                <a:latin typeface="+mn-lt"/>
                <a:ea typeface="+mn-ea"/>
              </a:defRPr>
            </a:lvl3pPr>
            <a:lvl4pPr marL="1080000" indent="-201600">
              <a:spcBef>
                <a:spcPts val="480"/>
              </a:spcBef>
              <a:buFont typeface="Systemtypsnitt"/>
              <a:buChar char="–"/>
              <a:defRPr lang="sv-SE" sz="1400" dirty="0">
                <a:solidFill>
                  <a:schemeClr val="bg1"/>
                </a:solidFill>
                <a:latin typeface="+mn-lt"/>
                <a:ea typeface="+mn-ea"/>
              </a:defRPr>
            </a:lvl4pPr>
            <a:lvl5pPr marL="0" indent="0">
              <a:spcBef>
                <a:spcPts val="0"/>
              </a:spcBef>
              <a:buNone/>
              <a:defRPr lang="sv-SE" sz="2200" dirty="0">
                <a:solidFill>
                  <a:schemeClr val="bg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2F5EC223-93E2-4F58-BAFA-36C1B43FBF3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154819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nradig rubrik och innehåll - ljus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632650"/>
            <a:ext cx="7639050" cy="3300413"/>
          </a:xfrm>
        </p:spPr>
        <p:txBody>
          <a:bodyPr/>
          <a:lstStyle>
            <a:lvl1pPr>
              <a:spcBef>
                <a:spcPts val="700"/>
              </a:spcBef>
              <a:spcAft>
                <a:spcPts val="0"/>
              </a:spcAft>
              <a:buClr>
                <a:schemeClr val="tx2"/>
              </a:buClr>
              <a:defRPr sz="2800">
                <a:solidFill>
                  <a:schemeClr val="tx1"/>
                </a:solidFill>
              </a:defRPr>
            </a:lvl1pPr>
            <a:lvl2pPr marL="648000" indent="-288000">
              <a:spcBef>
                <a:spcPts val="0"/>
              </a:spcBef>
              <a:defRPr sz="2200" baseline="0">
                <a:solidFill>
                  <a:schemeClr val="tx1"/>
                </a:solidFill>
              </a:defRPr>
            </a:lvl2pPr>
            <a:lvl3pPr marL="864000" indent="-208800">
              <a:spcBef>
                <a:spcPts val="480"/>
              </a:spcBef>
              <a:defRPr lang="sv-SE" sz="2000" dirty="0">
                <a:solidFill>
                  <a:schemeClr val="accent2"/>
                </a:solidFill>
                <a:latin typeface="+mn-lt"/>
                <a:ea typeface="+mn-ea"/>
              </a:defRPr>
            </a:lvl3pPr>
            <a:lvl4pPr marL="1080000" indent="-201600">
              <a:spcBef>
                <a:spcPts val="480"/>
              </a:spcBef>
              <a:defRPr lang="sv-SE" sz="1400" dirty="0">
                <a:solidFill>
                  <a:schemeClr val="accent2"/>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6" name="Bildobjekt 5">
            <a:extLst>
              <a:ext uri="{FF2B5EF4-FFF2-40B4-BE49-F238E27FC236}">
                <a16:creationId xmlns:a16="http://schemas.microsoft.com/office/drawing/2014/main" id="{005A240A-4219-4FC8-8428-85E8A13E370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300967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våradig rubrik och innehåll - ljus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992580"/>
            <a:ext cx="7639050" cy="2743054"/>
          </a:xfrm>
        </p:spPr>
        <p:txBody>
          <a:bodyPr/>
          <a:lstStyle>
            <a:lvl1pPr>
              <a:spcBef>
                <a:spcPts val="700"/>
              </a:spcBef>
              <a:spcAft>
                <a:spcPts val="0"/>
              </a:spcAft>
              <a:buClr>
                <a:schemeClr val="tx2"/>
              </a:buClr>
              <a:defRPr sz="2800">
                <a:solidFill>
                  <a:schemeClr val="tx1"/>
                </a:solidFill>
              </a:defRPr>
            </a:lvl1pPr>
            <a:lvl2pPr marL="648000" indent="-288000">
              <a:spcBef>
                <a:spcPts val="0"/>
              </a:spcBef>
              <a:defRPr sz="2200" baseline="0">
                <a:solidFill>
                  <a:schemeClr val="tx1"/>
                </a:solidFill>
              </a:defRPr>
            </a:lvl2pPr>
            <a:lvl3pPr marL="864000" indent="-208800">
              <a:spcBef>
                <a:spcPts val="480"/>
              </a:spcBef>
              <a:defRPr lang="sv-SE" sz="2000" dirty="0">
                <a:solidFill>
                  <a:schemeClr val="accent2"/>
                </a:solidFill>
                <a:latin typeface="+mn-lt"/>
                <a:ea typeface="+mn-ea"/>
              </a:defRPr>
            </a:lvl3pPr>
            <a:lvl4pPr marL="1080000" indent="-201600">
              <a:spcBef>
                <a:spcPts val="480"/>
              </a:spcBef>
              <a:defRPr lang="sv-SE" sz="1400" dirty="0">
                <a:solidFill>
                  <a:schemeClr val="tx1"/>
                </a:solidFill>
                <a:latin typeface="+mn-lt"/>
                <a:ea typeface="+mn-ea"/>
              </a:defRPr>
            </a:lvl4pPr>
            <a:lvl5pPr marL="0" indent="0">
              <a:spcBef>
                <a:spcPts val="0"/>
              </a:spcBef>
              <a:buNone/>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8" name="Bildobjekt 7">
            <a:extLst>
              <a:ext uri="{FF2B5EF4-FFF2-40B4-BE49-F238E27FC236}">
                <a16:creationId xmlns:a16="http://schemas.microsoft.com/office/drawing/2014/main" id="{4869ED03-7EB5-4675-ADA9-86C7C262AF0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extLst>
      <p:ext uri="{BB962C8B-B14F-4D97-AF65-F5344CB8AC3E}">
        <p14:creationId xmlns:p14="http://schemas.microsoft.com/office/powerpoint/2010/main" val="13636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nradig rubrik och innehåll - ljusg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9CD6D4D4-DA7E-404D-95C3-350C762D740D}"/>
              </a:ext>
            </a:extLst>
          </p:cNvPr>
          <p:cNvSpPr>
            <a:spLocks noGrp="1" noChangeArrowheads="1"/>
          </p:cNvSpPr>
          <p:nvPr>
            <p:ph type="title"/>
          </p:nvPr>
        </p:nvSpPr>
        <p:spPr bwMode="auto">
          <a:xfrm>
            <a:off x="1169779"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nSpc>
                <a:spcPct val="90000"/>
              </a:lnSpc>
              <a:defRPr sz="5400">
                <a:solidFill>
                  <a:schemeClr val="tx1"/>
                </a:solidFill>
              </a:defRPr>
            </a:lvl1pPr>
          </a:lstStyle>
          <a:p>
            <a:pPr lvl="0"/>
            <a:r>
              <a:rPr lang="sv-SE"/>
              <a:t>Klicka här för att ändra mall för rubrikformat</a:t>
            </a:r>
            <a:endParaRPr lang="en-US" dirty="0"/>
          </a:p>
        </p:txBody>
      </p:sp>
      <p:sp>
        <p:nvSpPr>
          <p:cNvPr id="16" name="Platshållare för text 15">
            <a:extLst>
              <a:ext uri="{FF2B5EF4-FFF2-40B4-BE49-F238E27FC236}">
                <a16:creationId xmlns:a16="http://schemas.microsoft.com/office/drawing/2014/main" id="{CC9FB782-90DE-0B41-B09D-B5F0BA3AEAD1}"/>
              </a:ext>
            </a:extLst>
          </p:cNvPr>
          <p:cNvSpPr>
            <a:spLocks noGrp="1"/>
          </p:cNvSpPr>
          <p:nvPr>
            <p:ph type="body" sz="quarter" idx="10"/>
          </p:nvPr>
        </p:nvSpPr>
        <p:spPr>
          <a:xfrm>
            <a:off x="1169988" y="2632650"/>
            <a:ext cx="7639050" cy="3300413"/>
          </a:xfrm>
        </p:spPr>
        <p:txBody>
          <a:bodyPr/>
          <a:lstStyle>
            <a:lvl1pPr>
              <a:spcBef>
                <a:spcPts val="700"/>
              </a:spcBef>
              <a:spcAft>
                <a:spcPts val="0"/>
              </a:spcAft>
              <a:buClr>
                <a:schemeClr val="tx2"/>
              </a:buClr>
              <a:defRPr sz="2800">
                <a:solidFill>
                  <a:schemeClr val="tx1"/>
                </a:solidFill>
              </a:defRPr>
            </a:lvl1pPr>
            <a:lvl2pPr marL="648000" indent="-288000">
              <a:spcBef>
                <a:spcPts val="0"/>
              </a:spcBef>
              <a:defRPr sz="2200" baseline="0">
                <a:solidFill>
                  <a:schemeClr val="tx1"/>
                </a:solidFill>
              </a:defRPr>
            </a:lvl2pPr>
            <a:lvl3pPr>
              <a:spcBef>
                <a:spcPts val="480"/>
              </a:spcBef>
              <a:defRPr lang="sv-SE" sz="2000" dirty="0">
                <a:solidFill>
                  <a:schemeClr val="accent2"/>
                </a:solidFill>
                <a:latin typeface="+mn-lt"/>
                <a:ea typeface="+mn-ea"/>
              </a:defRPr>
            </a:lvl3pPr>
            <a:lvl4pPr>
              <a:spcBef>
                <a:spcPts val="480"/>
              </a:spcBef>
              <a:defRPr lang="sv-SE" sz="1400" dirty="0">
                <a:solidFill>
                  <a:schemeClr val="accent2"/>
                </a:solidFill>
                <a:latin typeface="+mn-lt"/>
                <a:ea typeface="+mn-ea"/>
              </a:defRPr>
            </a:lvl4pPr>
            <a:lvl5pPr>
              <a:spcBef>
                <a:spcPts val="0"/>
              </a:spcBef>
              <a:defRPr lang="sv-SE" sz="2200" dirty="0">
                <a:solidFill>
                  <a:schemeClr val="tx1"/>
                </a:solidFill>
                <a:latin typeface="+mn-lt"/>
                <a:ea typeface="+mn-ea"/>
              </a:defRPr>
            </a:lvl5pPr>
          </a:lstStyle>
          <a:p>
            <a:pPr lvl="0"/>
            <a:r>
              <a:rPr lang="sv-SE"/>
              <a:t>Redigera format för bakgrundstext
Nivå två
Nivå tre
Nivå fyra
Nivå fem</a:t>
            </a:r>
            <a:endParaRPr lang="sv-SE" dirty="0"/>
          </a:p>
        </p:txBody>
      </p:sp>
      <p:pic>
        <p:nvPicPr>
          <p:cNvPr id="7" name="Bildobjekt 6">
            <a:extLst>
              <a:ext uri="{FF2B5EF4-FFF2-40B4-BE49-F238E27FC236}">
                <a16:creationId xmlns:a16="http://schemas.microsoft.com/office/drawing/2014/main" id="{5990B040-055A-440B-9219-D36ED5C54D9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pic>
        <p:nvPicPr>
          <p:cNvPr id="9" name="Bildobjekt 8">
            <a:extLst>
              <a:ext uri="{FF2B5EF4-FFF2-40B4-BE49-F238E27FC236}">
                <a16:creationId xmlns:a16="http://schemas.microsoft.com/office/drawing/2014/main" id="{7EF310FF-55CE-468E-84F7-62BF9E38116B}"/>
              </a:ext>
            </a:extLst>
          </p:cNvPr>
          <p:cNvPicPr>
            <a:picLocks noChangeAspect="1"/>
          </p:cNvPicPr>
          <p:nvPr userDrawn="1"/>
        </p:nvPicPr>
        <p:blipFill>
          <a:blip r:embed="rId4"/>
          <a:stretch>
            <a:fillRect/>
          </a:stretch>
        </p:blipFill>
        <p:spPr>
          <a:xfrm>
            <a:off x="10237413" y="1133590"/>
            <a:ext cx="975445" cy="981541"/>
          </a:xfrm>
          <a:prstGeom prst="rect">
            <a:avLst/>
          </a:prstGeom>
        </p:spPr>
      </p:pic>
    </p:spTree>
    <p:extLst>
      <p:ext uri="{BB962C8B-B14F-4D97-AF65-F5344CB8AC3E}">
        <p14:creationId xmlns:p14="http://schemas.microsoft.com/office/powerpoint/2010/main" val="25932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8AD1BFC-8AB8-4A70-8070-D604DC172D7F}"/>
              </a:ext>
            </a:extLst>
          </p:cNvPr>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7" name="Rectangle 3"/>
          <p:cNvSpPr>
            <a:spLocks noGrp="1" noChangeArrowheads="1"/>
          </p:cNvSpPr>
          <p:nvPr>
            <p:ph type="body" idx="1"/>
          </p:nvPr>
        </p:nvSpPr>
        <p:spPr bwMode="auto">
          <a:xfrm>
            <a:off x="1162904" y="2661136"/>
            <a:ext cx="7639538" cy="32281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v-SE" dirty="0"/>
              <a:t>Redigera format för bakgrundstext</a:t>
            </a:r>
          </a:p>
          <a:p>
            <a:pPr lvl="1"/>
            <a:r>
              <a:rPr lang="sv-SE" dirty="0"/>
              <a:t>Nivå två</a:t>
            </a:r>
          </a:p>
          <a:p>
            <a:pPr lvl="2"/>
            <a:r>
              <a:rPr lang="sv-SE" dirty="0"/>
              <a:t>Nivå tre</a:t>
            </a:r>
          </a:p>
          <a:p>
            <a:pPr lvl="3"/>
            <a:r>
              <a:rPr lang="sv-SE" dirty="0"/>
              <a:t>Nivå fyra</a:t>
            </a:r>
          </a:p>
        </p:txBody>
      </p:sp>
      <p:sp>
        <p:nvSpPr>
          <p:cNvPr id="1038" name="Rectangle 14"/>
          <p:cNvSpPr>
            <a:spLocks noGrp="1" noChangeArrowheads="1"/>
          </p:cNvSpPr>
          <p:nvPr>
            <p:ph type="title"/>
          </p:nvPr>
        </p:nvSpPr>
        <p:spPr bwMode="auto">
          <a:xfrm>
            <a:off x="1162904" y="1365736"/>
            <a:ext cx="76395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sv-SE" dirty="0"/>
              <a:t>Klicka här för att ändra mall för rubrikformat</a:t>
            </a:r>
            <a:endParaRPr lang="en-US" dirty="0"/>
          </a:p>
        </p:txBody>
      </p:sp>
      <p:pic>
        <p:nvPicPr>
          <p:cNvPr id="11" name="Bildobjekt 10">
            <a:extLst>
              <a:ext uri="{FF2B5EF4-FFF2-40B4-BE49-F238E27FC236}">
                <a16:creationId xmlns:a16="http://schemas.microsoft.com/office/drawing/2014/main" id="{BDA6B589-DBBA-4EC5-8B7E-704C3E0B4134}"/>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468000" y="5634000"/>
            <a:ext cx="633974" cy="864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7" r:id="rId2"/>
    <p:sldLayoutId id="2147483657" r:id="rId3"/>
    <p:sldLayoutId id="2147483683" r:id="rId4"/>
    <p:sldLayoutId id="2147483659" r:id="rId5"/>
    <p:sldLayoutId id="2147483662" r:id="rId6"/>
    <p:sldLayoutId id="2147483664" r:id="rId7"/>
    <p:sldLayoutId id="2147483663" r:id="rId8"/>
    <p:sldLayoutId id="2147483665" r:id="rId9"/>
    <p:sldLayoutId id="2147483666" r:id="rId10"/>
    <p:sldLayoutId id="2147483668" r:id="rId11"/>
    <p:sldLayoutId id="2147483667" r:id="rId12"/>
    <p:sldLayoutId id="2147483679" r:id="rId13"/>
    <p:sldLayoutId id="2147483680" r:id="rId14"/>
    <p:sldLayoutId id="2147483678" r:id="rId15"/>
    <p:sldLayoutId id="2147483673" r:id="rId16"/>
    <p:sldLayoutId id="2147483686" r:id="rId17"/>
    <p:sldLayoutId id="2147483674" r:id="rId18"/>
    <p:sldLayoutId id="2147483681" r:id="rId19"/>
    <p:sldLayoutId id="2147483669" r:id="rId20"/>
    <p:sldLayoutId id="2147483655" r:id="rId21"/>
    <p:sldLayoutId id="2147483682" r:id="rId22"/>
    <p:sldLayoutId id="2147483675" r:id="rId23"/>
    <p:sldLayoutId id="2147483677" r:id="rId24"/>
    <p:sldLayoutId id="2147483676" r:id="rId25"/>
    <p:sldLayoutId id="2147483684" r:id="rId26"/>
    <p:sldLayoutId id="2147483685" r:id="rId27"/>
  </p:sldLayoutIdLst>
  <p:txStyles>
    <p:titleStyle>
      <a:lvl1pPr algn="l" rtl="0" eaLnBrk="1" fontAlgn="base" hangingPunct="1">
        <a:spcBef>
          <a:spcPct val="0"/>
        </a:spcBef>
        <a:spcAft>
          <a:spcPct val="0"/>
        </a:spcAft>
        <a:defRPr sz="5200" cap="all" baseline="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ea typeface="ＭＳ Ｐゴシック" pitchFamily="16" charset="-128"/>
        </a:defRPr>
      </a:lvl2pPr>
      <a:lvl3pPr algn="l" rtl="0" eaLnBrk="1" fontAlgn="base" hangingPunct="1">
        <a:spcBef>
          <a:spcPct val="0"/>
        </a:spcBef>
        <a:spcAft>
          <a:spcPct val="0"/>
        </a:spcAft>
        <a:defRPr sz="2400">
          <a:solidFill>
            <a:schemeClr val="tx2"/>
          </a:solidFill>
          <a:latin typeface="Arial" charset="0"/>
          <a:ea typeface="ＭＳ Ｐゴシック" pitchFamily="16" charset="-128"/>
        </a:defRPr>
      </a:lvl3pPr>
      <a:lvl4pPr algn="l" rtl="0" eaLnBrk="1" fontAlgn="base" hangingPunct="1">
        <a:spcBef>
          <a:spcPct val="0"/>
        </a:spcBef>
        <a:spcAft>
          <a:spcPct val="0"/>
        </a:spcAft>
        <a:defRPr sz="2400">
          <a:solidFill>
            <a:schemeClr val="tx2"/>
          </a:solidFill>
          <a:latin typeface="Arial" charset="0"/>
          <a:ea typeface="ＭＳ Ｐゴシック" pitchFamily="16" charset="-128"/>
        </a:defRPr>
      </a:lvl4pPr>
      <a:lvl5pPr algn="l" rtl="0" eaLnBrk="1" fontAlgn="base" hangingPunct="1">
        <a:spcBef>
          <a:spcPct val="0"/>
        </a:spcBef>
        <a:spcAft>
          <a:spcPct val="0"/>
        </a:spcAft>
        <a:defRPr sz="2400">
          <a:solidFill>
            <a:schemeClr val="tx2"/>
          </a:solidFill>
          <a:latin typeface="Arial" charset="0"/>
          <a:ea typeface="ＭＳ Ｐゴシック" pitchFamily="16" charset="-128"/>
        </a:defRPr>
      </a:lvl5pPr>
      <a:lvl6pPr marL="457200" algn="l" rtl="0" eaLnBrk="1" fontAlgn="base" hangingPunct="1">
        <a:spcBef>
          <a:spcPct val="0"/>
        </a:spcBef>
        <a:spcAft>
          <a:spcPct val="0"/>
        </a:spcAft>
        <a:defRPr sz="2400">
          <a:solidFill>
            <a:schemeClr val="tx2"/>
          </a:solidFill>
          <a:latin typeface="Arial" charset="0"/>
          <a:ea typeface="ＭＳ Ｐゴシック" pitchFamily="16" charset="-128"/>
        </a:defRPr>
      </a:lvl6pPr>
      <a:lvl7pPr marL="914400" algn="l" rtl="0" eaLnBrk="1" fontAlgn="base" hangingPunct="1">
        <a:spcBef>
          <a:spcPct val="0"/>
        </a:spcBef>
        <a:spcAft>
          <a:spcPct val="0"/>
        </a:spcAft>
        <a:defRPr sz="2400">
          <a:solidFill>
            <a:schemeClr val="tx2"/>
          </a:solidFill>
          <a:latin typeface="Arial" charset="0"/>
          <a:ea typeface="ＭＳ Ｐゴシック" pitchFamily="16" charset="-128"/>
        </a:defRPr>
      </a:lvl7pPr>
      <a:lvl8pPr marL="1371600" algn="l" rtl="0" eaLnBrk="1" fontAlgn="base" hangingPunct="1">
        <a:spcBef>
          <a:spcPct val="0"/>
        </a:spcBef>
        <a:spcAft>
          <a:spcPct val="0"/>
        </a:spcAft>
        <a:defRPr sz="2400">
          <a:solidFill>
            <a:schemeClr val="tx2"/>
          </a:solidFill>
          <a:latin typeface="Arial" charset="0"/>
          <a:ea typeface="ＭＳ Ｐゴシック" pitchFamily="16" charset="-128"/>
        </a:defRPr>
      </a:lvl8pPr>
      <a:lvl9pPr marL="1828800" algn="l" rtl="0" eaLnBrk="1" fontAlgn="base" hangingPunct="1">
        <a:spcBef>
          <a:spcPct val="0"/>
        </a:spcBef>
        <a:spcAft>
          <a:spcPct val="0"/>
        </a:spcAft>
        <a:defRPr sz="2400">
          <a:solidFill>
            <a:schemeClr val="tx2"/>
          </a:solidFill>
          <a:latin typeface="Arial" charset="0"/>
          <a:ea typeface="ＭＳ Ｐゴシック" pitchFamily="16" charset="-128"/>
        </a:defRPr>
      </a:lvl9pPr>
    </p:titleStyle>
    <p:bodyStyle>
      <a:lvl1pPr marL="342900" indent="-342900" algn="l" rtl="0" eaLnBrk="1" fontAlgn="base" hangingPunct="1">
        <a:lnSpc>
          <a:spcPct val="110000"/>
        </a:lnSpc>
        <a:spcBef>
          <a:spcPct val="20000"/>
        </a:spcBef>
        <a:spcAft>
          <a:spcPct val="20000"/>
        </a:spcAft>
        <a:buFont typeface="Wingdings" panose="05000000000000000000" pitchFamily="2" charset="2"/>
        <a:buChar char="§"/>
        <a:defRPr sz="2800">
          <a:solidFill>
            <a:schemeClr val="tx1"/>
          </a:solidFill>
          <a:latin typeface="+mn-lt"/>
          <a:ea typeface="+mn-ea"/>
          <a:cs typeface="+mn-cs"/>
        </a:defRPr>
      </a:lvl1pPr>
      <a:lvl2pPr marL="648000" indent="-285750" algn="l" rtl="0" eaLnBrk="1" fontAlgn="base" hangingPunct="1">
        <a:spcBef>
          <a:spcPts val="0"/>
        </a:spcBef>
        <a:spcAft>
          <a:spcPct val="0"/>
        </a:spcAft>
        <a:buChar char="–"/>
        <a:defRPr sz="2200">
          <a:solidFill>
            <a:schemeClr val="tx1"/>
          </a:solidFill>
          <a:latin typeface="+mn-lt"/>
          <a:ea typeface="+mn-ea"/>
        </a:defRPr>
      </a:lvl2pPr>
      <a:lvl3pPr marL="864000" indent="-208800" algn="l" rtl="0" eaLnBrk="1" fontAlgn="base" hangingPunct="1">
        <a:spcBef>
          <a:spcPct val="20000"/>
        </a:spcBef>
        <a:spcAft>
          <a:spcPct val="0"/>
        </a:spcAft>
        <a:buChar char="•"/>
        <a:defRPr sz="2000">
          <a:solidFill>
            <a:schemeClr val="tx1"/>
          </a:solidFill>
          <a:latin typeface="+mn-lt"/>
          <a:ea typeface="+mn-ea"/>
        </a:defRPr>
      </a:lvl3pPr>
      <a:lvl4pPr marL="1080000" indent="-201600" algn="l" rtl="0" eaLnBrk="1" fontAlgn="base" hangingPunct="1">
        <a:spcBef>
          <a:spcPts val="480"/>
        </a:spcBef>
        <a:spcAft>
          <a:spcPct val="0"/>
        </a:spcAft>
        <a:buChar char="–"/>
        <a:defRPr sz="1400">
          <a:solidFill>
            <a:schemeClr val="tx1"/>
          </a:solidFill>
          <a:latin typeface="+mn-lt"/>
          <a:ea typeface="+mn-ea"/>
        </a:defRPr>
      </a:lvl4pPr>
      <a:lvl5pPr marL="630238" indent="0" algn="l" rtl="0" eaLnBrk="1" fontAlgn="base" hangingPunct="1">
        <a:spcBef>
          <a:spcPct val="20000"/>
        </a:spcBef>
        <a:spcAft>
          <a:spcPct val="0"/>
        </a:spcAft>
        <a:buFont typeface="Arial" panose="020B0604020202020204" pitchFamily="34" charset="0"/>
        <a:buNone/>
        <a:defRPr sz="22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6.emf"/><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9.emf"/><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819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6FC3324-4BAE-435D-A2E8-DEFBEADA22AB}"/>
              </a:ext>
            </a:extLst>
          </p:cNvPr>
          <p:cNvPicPr>
            <a:picLocks noChangeAspect="1"/>
          </p:cNvPicPr>
          <p:nvPr/>
        </p:nvPicPr>
        <p:blipFill>
          <a:blip r:embed="rId2"/>
          <a:stretch>
            <a:fillRect/>
          </a:stretch>
        </p:blipFill>
        <p:spPr>
          <a:xfrm>
            <a:off x="9606251" y="2435163"/>
            <a:ext cx="2249619" cy="652329"/>
          </a:xfrm>
          <a:prstGeom prst="rect">
            <a:avLst/>
          </a:prstGeom>
        </p:spPr>
      </p:pic>
      <p:pic>
        <p:nvPicPr>
          <p:cNvPr id="4" name="Bildobjekt 3">
            <a:extLst>
              <a:ext uri="{FF2B5EF4-FFF2-40B4-BE49-F238E27FC236}">
                <a16:creationId xmlns:a16="http://schemas.microsoft.com/office/drawing/2014/main" id="{C0F0719C-FCE8-4A42-A48D-DD0569B9E51D}"/>
              </a:ext>
            </a:extLst>
          </p:cNvPr>
          <p:cNvPicPr>
            <a:picLocks noChangeAspect="1"/>
          </p:cNvPicPr>
          <p:nvPr/>
        </p:nvPicPr>
        <p:blipFill>
          <a:blip r:embed="rId3"/>
          <a:stretch>
            <a:fillRect/>
          </a:stretch>
        </p:blipFill>
        <p:spPr>
          <a:xfrm>
            <a:off x="10114898" y="0"/>
            <a:ext cx="1085182" cy="877900"/>
          </a:xfrm>
          <a:prstGeom prst="rect">
            <a:avLst/>
          </a:prstGeom>
        </p:spPr>
      </p:pic>
      <p:pic>
        <p:nvPicPr>
          <p:cNvPr id="5" name="Bildobjekt 4">
            <a:extLst>
              <a:ext uri="{FF2B5EF4-FFF2-40B4-BE49-F238E27FC236}">
                <a16:creationId xmlns:a16="http://schemas.microsoft.com/office/drawing/2014/main" id="{3356158C-AA62-455D-AC13-513590599D8F}"/>
              </a:ext>
            </a:extLst>
          </p:cNvPr>
          <p:cNvPicPr>
            <a:picLocks noChangeAspect="1"/>
          </p:cNvPicPr>
          <p:nvPr/>
        </p:nvPicPr>
        <p:blipFill>
          <a:blip r:embed="rId4"/>
          <a:stretch>
            <a:fillRect/>
          </a:stretch>
        </p:blipFill>
        <p:spPr>
          <a:xfrm>
            <a:off x="10237241" y="3429000"/>
            <a:ext cx="987638" cy="981541"/>
          </a:xfrm>
          <a:prstGeom prst="rect">
            <a:avLst/>
          </a:prstGeom>
        </p:spPr>
      </p:pic>
      <p:graphicFrame>
        <p:nvGraphicFramePr>
          <p:cNvPr id="3" name="Tabell 2">
            <a:extLst>
              <a:ext uri="{FF2B5EF4-FFF2-40B4-BE49-F238E27FC236}">
                <a16:creationId xmlns:a16="http://schemas.microsoft.com/office/drawing/2014/main" id="{2F7BDD47-C81B-4084-81D1-47B5772778EA}"/>
              </a:ext>
            </a:extLst>
          </p:cNvPr>
          <p:cNvGraphicFramePr>
            <a:graphicFrameLocks noGrp="1"/>
          </p:cNvGraphicFramePr>
          <p:nvPr>
            <p:extLst>
              <p:ext uri="{D42A27DB-BD31-4B8C-83A1-F6EECF244321}">
                <p14:modId xmlns:p14="http://schemas.microsoft.com/office/powerpoint/2010/main" val="2628836921"/>
              </p:ext>
            </p:extLst>
          </p:nvPr>
        </p:nvGraphicFramePr>
        <p:xfrm>
          <a:off x="1085850" y="514350"/>
          <a:ext cx="7989570" cy="5840740"/>
        </p:xfrm>
        <a:graphic>
          <a:graphicData uri="http://schemas.openxmlformats.org/drawingml/2006/table">
            <a:tbl>
              <a:tblPr>
                <a:tableStyleId>{5C22544A-7EE6-4342-B048-85BDC9FD1C3A}</a:tableStyleId>
              </a:tblPr>
              <a:tblGrid>
                <a:gridCol w="625445">
                  <a:extLst>
                    <a:ext uri="{9D8B030D-6E8A-4147-A177-3AD203B41FA5}">
                      <a16:colId xmlns:a16="http://schemas.microsoft.com/office/drawing/2014/main" val="115986942"/>
                    </a:ext>
                  </a:extLst>
                </a:gridCol>
                <a:gridCol w="1230717">
                  <a:extLst>
                    <a:ext uri="{9D8B030D-6E8A-4147-A177-3AD203B41FA5}">
                      <a16:colId xmlns:a16="http://schemas.microsoft.com/office/drawing/2014/main" val="1050226126"/>
                    </a:ext>
                  </a:extLst>
                </a:gridCol>
                <a:gridCol w="2057919">
                  <a:extLst>
                    <a:ext uri="{9D8B030D-6E8A-4147-A177-3AD203B41FA5}">
                      <a16:colId xmlns:a16="http://schemas.microsoft.com/office/drawing/2014/main" val="2501306081"/>
                    </a:ext>
                  </a:extLst>
                </a:gridCol>
                <a:gridCol w="2764069">
                  <a:extLst>
                    <a:ext uri="{9D8B030D-6E8A-4147-A177-3AD203B41FA5}">
                      <a16:colId xmlns:a16="http://schemas.microsoft.com/office/drawing/2014/main" val="3972970537"/>
                    </a:ext>
                  </a:extLst>
                </a:gridCol>
                <a:gridCol w="1311420">
                  <a:extLst>
                    <a:ext uri="{9D8B030D-6E8A-4147-A177-3AD203B41FA5}">
                      <a16:colId xmlns:a16="http://schemas.microsoft.com/office/drawing/2014/main" val="99759149"/>
                    </a:ext>
                  </a:extLst>
                </a:gridCol>
              </a:tblGrid>
              <a:tr h="292037">
                <a:tc>
                  <a:txBody>
                    <a:bodyPr/>
                    <a:lstStyle/>
                    <a:p>
                      <a:pPr algn="ctr" fontAlgn="b"/>
                      <a:r>
                        <a:rPr lang="sv-SE" sz="1000" u="none" strike="noStrike">
                          <a:effectLst/>
                        </a:rPr>
                        <a:t>21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Andreas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Svensson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103,68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264252377"/>
                  </a:ext>
                </a:extLst>
              </a:tr>
              <a:tr h="292037">
                <a:tc>
                  <a:txBody>
                    <a:bodyPr/>
                    <a:lstStyle/>
                    <a:p>
                      <a:pPr algn="ctr" fontAlgn="b"/>
                      <a:r>
                        <a:rPr lang="sv-SE" sz="1000" u="none" strike="noStrike">
                          <a:effectLst/>
                        </a:rPr>
                        <a:t>22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Simon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Karlsson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Umeå</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105,07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995627596"/>
                  </a:ext>
                </a:extLst>
              </a:tr>
              <a:tr h="292037">
                <a:tc>
                  <a:txBody>
                    <a:bodyPr/>
                    <a:lstStyle/>
                    <a:p>
                      <a:pPr algn="ctr" fontAlgn="b"/>
                      <a:r>
                        <a:rPr lang="sv-SE" sz="1000" u="none" strike="noStrike">
                          <a:effectLst/>
                        </a:rPr>
                        <a:t>23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Ekberg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Nacka Värmdö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105,41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188973654"/>
                  </a:ext>
                </a:extLst>
              </a:tr>
              <a:tr h="292037">
                <a:tc>
                  <a:txBody>
                    <a:bodyPr/>
                    <a:lstStyle/>
                    <a:p>
                      <a:pPr algn="ctr" fontAlgn="b"/>
                      <a:r>
                        <a:rPr lang="sv-SE" sz="1000" u="none" strike="noStrike">
                          <a:effectLst/>
                        </a:rPr>
                        <a:t>24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Emil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Talsi</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106,54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503214884"/>
                  </a:ext>
                </a:extLst>
              </a:tr>
              <a:tr h="292037">
                <a:tc>
                  <a:txBody>
                    <a:bodyPr/>
                    <a:lstStyle/>
                    <a:p>
                      <a:pPr algn="ctr" fontAlgn="b"/>
                      <a:r>
                        <a:rPr lang="sv-SE" sz="1000" u="none" strike="noStrike">
                          <a:effectLst/>
                        </a:rPr>
                        <a:t>25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Marcus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Lennartsson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Garphyttans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107,17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663828958"/>
                  </a:ext>
                </a:extLst>
              </a:tr>
              <a:tr h="292037">
                <a:tc>
                  <a:txBody>
                    <a:bodyPr/>
                    <a:lstStyle/>
                    <a:p>
                      <a:pPr algn="ctr" fontAlgn="b"/>
                      <a:r>
                        <a:rPr lang="sv-SE" sz="1000" u="none" strike="noStrike">
                          <a:effectLst/>
                        </a:rPr>
                        <a:t>26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Markus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Ruus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109,69</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581750807"/>
                  </a:ext>
                </a:extLst>
              </a:tr>
              <a:tr h="292037">
                <a:tc>
                  <a:txBody>
                    <a:bodyPr/>
                    <a:lstStyle/>
                    <a:p>
                      <a:pPr algn="ctr" fontAlgn="b"/>
                      <a:r>
                        <a:rPr lang="sv-SE" sz="1000" u="none" strike="noStrike">
                          <a:effectLst/>
                        </a:rPr>
                        <a:t>27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Ole Haldor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Ensrud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Strindheim IL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110,33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256429934"/>
                  </a:ext>
                </a:extLst>
              </a:tr>
              <a:tr h="292037">
                <a:tc>
                  <a:txBody>
                    <a:bodyPr/>
                    <a:lstStyle/>
                    <a:p>
                      <a:pPr algn="ctr" fontAlgn="b"/>
                      <a:r>
                        <a:rPr lang="sv-SE" sz="1000" u="none" strike="noStrike">
                          <a:effectLst/>
                        </a:rPr>
                        <a:t>28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Oscar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Årebäck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Hudiksvalls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112,38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730638247"/>
                  </a:ext>
                </a:extLst>
              </a:tr>
              <a:tr h="292037">
                <a:tc>
                  <a:txBody>
                    <a:bodyPr/>
                    <a:lstStyle/>
                    <a:p>
                      <a:pPr algn="ctr" fontAlgn="b"/>
                      <a:r>
                        <a:rPr lang="sv-SE" sz="1000" u="none" strike="noStrike">
                          <a:effectLst/>
                        </a:rPr>
                        <a:t>29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Alexander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Karlsson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119,66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16074993"/>
                  </a:ext>
                </a:extLst>
              </a:tr>
              <a:tr h="292037">
                <a:tc>
                  <a:txBody>
                    <a:bodyPr/>
                    <a:lstStyle/>
                    <a:p>
                      <a:pPr algn="ctr" fontAlgn="b"/>
                      <a:r>
                        <a:rPr lang="sv-SE" sz="1000" u="none" strike="noStrike">
                          <a:effectLst/>
                        </a:rPr>
                        <a:t>30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Simeon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Deyanov</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Trillevallens Sportklubb</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120,55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307453074"/>
                  </a:ext>
                </a:extLst>
              </a:tr>
              <a:tr h="292037">
                <a:tc>
                  <a:txBody>
                    <a:bodyPr/>
                    <a:lstStyle/>
                    <a:p>
                      <a:pPr algn="ctr" fontAlgn="b"/>
                      <a:r>
                        <a:rPr lang="sv-SE" sz="1000" u="none" strike="noStrike">
                          <a:effectLst/>
                        </a:rPr>
                        <a:t>31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Marcus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Fredriksson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Hudiksvalls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124,07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724625039"/>
                  </a:ext>
                </a:extLst>
              </a:tr>
              <a:tr h="292037">
                <a:tc>
                  <a:txBody>
                    <a:bodyPr/>
                    <a:lstStyle/>
                    <a:p>
                      <a:pPr algn="ctr" fontAlgn="b"/>
                      <a:r>
                        <a:rPr lang="sv-SE" sz="1000" u="none" strike="noStrike">
                          <a:effectLst/>
                        </a:rPr>
                        <a:t>32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Anton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Mickelsen Elvseth</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Offerdals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124,94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860603837"/>
                  </a:ext>
                </a:extLst>
              </a:tr>
              <a:tr h="292037">
                <a:tc>
                  <a:txBody>
                    <a:bodyPr/>
                    <a:lstStyle/>
                    <a:p>
                      <a:pPr algn="ctr" fontAlgn="b"/>
                      <a:r>
                        <a:rPr lang="sv-SE" sz="1000" u="none" strike="noStrike">
                          <a:effectLst/>
                        </a:rPr>
                        <a:t>33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Patrik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Tallbom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128,28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74450186"/>
                  </a:ext>
                </a:extLst>
              </a:tr>
              <a:tr h="292037">
                <a:tc>
                  <a:txBody>
                    <a:bodyPr/>
                    <a:lstStyle/>
                    <a:p>
                      <a:pPr algn="ctr" fontAlgn="b"/>
                      <a:r>
                        <a:rPr lang="sv-SE" sz="1000" u="none" strike="noStrike">
                          <a:effectLst/>
                        </a:rPr>
                        <a:t>34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Axel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Jutterström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134,23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970763687"/>
                  </a:ext>
                </a:extLst>
              </a:tr>
              <a:tr h="292037">
                <a:tc>
                  <a:txBody>
                    <a:bodyPr/>
                    <a:lstStyle/>
                    <a:p>
                      <a:pPr algn="ctr" fontAlgn="b"/>
                      <a:r>
                        <a:rPr lang="sv-SE" sz="1000" u="none" strike="noStrike">
                          <a:effectLst/>
                        </a:rPr>
                        <a:t>35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Gustav</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Kvarnbrink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Umeå</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135,84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273854935"/>
                  </a:ext>
                </a:extLst>
              </a:tr>
              <a:tr h="292037">
                <a:tc>
                  <a:txBody>
                    <a:bodyPr/>
                    <a:lstStyle/>
                    <a:p>
                      <a:pPr algn="ctr" fontAlgn="b"/>
                      <a:r>
                        <a:rPr lang="sv-SE" sz="1000" u="none" strike="noStrike">
                          <a:effectLst/>
                        </a:rPr>
                        <a:t>36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Arvid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Trillevallens Sportklubb</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136,19</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050565421"/>
                  </a:ext>
                </a:extLst>
              </a:tr>
              <a:tr h="292037">
                <a:tc>
                  <a:txBody>
                    <a:bodyPr/>
                    <a:lstStyle/>
                    <a:p>
                      <a:pPr algn="ctr" fontAlgn="b"/>
                      <a:r>
                        <a:rPr lang="sv-SE" sz="1000" u="none" strike="noStrike">
                          <a:effectLst/>
                        </a:rPr>
                        <a:t>37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Ossian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Rosenberg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Trillevallens Sportklubb</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138,08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121973234"/>
                  </a:ext>
                </a:extLst>
              </a:tr>
              <a:tr h="292037">
                <a:tc>
                  <a:txBody>
                    <a:bodyPr/>
                    <a:lstStyle/>
                    <a:p>
                      <a:pPr algn="ctr" fontAlgn="b"/>
                      <a:r>
                        <a:rPr lang="sv-SE" sz="1000" u="none" strike="noStrike">
                          <a:effectLst/>
                        </a:rPr>
                        <a:t>38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Leo</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143,23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388278416"/>
                  </a:ext>
                </a:extLst>
              </a:tr>
              <a:tr h="292037">
                <a:tc>
                  <a:txBody>
                    <a:bodyPr/>
                    <a:lstStyle/>
                    <a:p>
                      <a:pPr algn="ctr" fontAlgn="b"/>
                      <a:r>
                        <a:rPr lang="sv-SE" sz="1000" u="none" strike="noStrike">
                          <a:effectLst/>
                        </a:rPr>
                        <a:t>39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Johannes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Engdahl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144,23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808917552"/>
                  </a:ext>
                </a:extLst>
              </a:tr>
              <a:tr h="292037">
                <a:tc>
                  <a:txBody>
                    <a:bodyPr/>
                    <a:lstStyle/>
                    <a:p>
                      <a:pPr algn="ctr" fontAlgn="b"/>
                      <a:r>
                        <a:rPr lang="sv-SE" sz="1000" u="none" strike="noStrike">
                          <a:effectLst/>
                        </a:rPr>
                        <a:t>40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Jonathan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Norder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 Hallby SOK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dirty="0">
                          <a:effectLst/>
                        </a:rPr>
                        <a:t>144,72</a:t>
                      </a:r>
                      <a:endParaRPr lang="sv-SE" sz="1000" b="1" i="0" u="none" strike="noStrike" dirty="0">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018799444"/>
                  </a:ext>
                </a:extLst>
              </a:tr>
            </a:tbl>
          </a:graphicData>
        </a:graphic>
      </p:graphicFrame>
    </p:spTree>
    <p:extLst>
      <p:ext uri="{BB962C8B-B14F-4D97-AF65-F5344CB8AC3E}">
        <p14:creationId xmlns:p14="http://schemas.microsoft.com/office/powerpoint/2010/main" val="2249692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76A39F2-252F-45E8-941F-31784E7852FB}"/>
              </a:ext>
            </a:extLst>
          </p:cNvPr>
          <p:cNvPicPr>
            <a:picLocks noChangeAspect="1"/>
          </p:cNvPicPr>
          <p:nvPr/>
        </p:nvPicPr>
        <p:blipFill>
          <a:blip r:embed="rId2"/>
          <a:stretch>
            <a:fillRect/>
          </a:stretch>
        </p:blipFill>
        <p:spPr>
          <a:xfrm>
            <a:off x="10146429" y="0"/>
            <a:ext cx="1085182" cy="877900"/>
          </a:xfrm>
          <a:prstGeom prst="rect">
            <a:avLst/>
          </a:prstGeom>
        </p:spPr>
      </p:pic>
      <p:pic>
        <p:nvPicPr>
          <p:cNvPr id="5" name="Bildobjekt 4">
            <a:extLst>
              <a:ext uri="{FF2B5EF4-FFF2-40B4-BE49-F238E27FC236}">
                <a16:creationId xmlns:a16="http://schemas.microsoft.com/office/drawing/2014/main" id="{79CF47AC-3044-4914-965A-A2103A8E8363}"/>
              </a:ext>
            </a:extLst>
          </p:cNvPr>
          <p:cNvPicPr>
            <a:picLocks noChangeAspect="1"/>
          </p:cNvPicPr>
          <p:nvPr/>
        </p:nvPicPr>
        <p:blipFill>
          <a:blip r:embed="rId3"/>
          <a:stretch>
            <a:fillRect/>
          </a:stretch>
        </p:blipFill>
        <p:spPr>
          <a:xfrm>
            <a:off x="10195200" y="3821098"/>
            <a:ext cx="987638" cy="981541"/>
          </a:xfrm>
          <a:prstGeom prst="rect">
            <a:avLst/>
          </a:prstGeom>
        </p:spPr>
      </p:pic>
      <p:pic>
        <p:nvPicPr>
          <p:cNvPr id="6" name="Bildobjekt 5">
            <a:extLst>
              <a:ext uri="{FF2B5EF4-FFF2-40B4-BE49-F238E27FC236}">
                <a16:creationId xmlns:a16="http://schemas.microsoft.com/office/drawing/2014/main" id="{4CE1F14C-002D-432B-A4A9-E6AE07D8CFBC}"/>
              </a:ext>
            </a:extLst>
          </p:cNvPr>
          <p:cNvPicPr>
            <a:picLocks noChangeAspect="1"/>
          </p:cNvPicPr>
          <p:nvPr/>
        </p:nvPicPr>
        <p:blipFill>
          <a:blip r:embed="rId4"/>
          <a:stretch>
            <a:fillRect/>
          </a:stretch>
        </p:blipFill>
        <p:spPr>
          <a:xfrm>
            <a:off x="9564210" y="2612064"/>
            <a:ext cx="2249619" cy="652329"/>
          </a:xfrm>
          <a:prstGeom prst="rect">
            <a:avLst/>
          </a:prstGeom>
        </p:spPr>
      </p:pic>
      <p:graphicFrame>
        <p:nvGraphicFramePr>
          <p:cNvPr id="3" name="Tabell 2">
            <a:extLst>
              <a:ext uri="{FF2B5EF4-FFF2-40B4-BE49-F238E27FC236}">
                <a16:creationId xmlns:a16="http://schemas.microsoft.com/office/drawing/2014/main" id="{F68411DE-88E9-4D77-A701-0D315CAE8756}"/>
              </a:ext>
            </a:extLst>
          </p:cNvPr>
          <p:cNvGraphicFramePr>
            <a:graphicFrameLocks noGrp="1"/>
          </p:cNvGraphicFramePr>
          <p:nvPr>
            <p:extLst>
              <p:ext uri="{D42A27DB-BD31-4B8C-83A1-F6EECF244321}">
                <p14:modId xmlns:p14="http://schemas.microsoft.com/office/powerpoint/2010/main" val="300226464"/>
              </p:ext>
            </p:extLst>
          </p:nvPr>
        </p:nvGraphicFramePr>
        <p:xfrm>
          <a:off x="1177290" y="262890"/>
          <a:ext cx="7943850" cy="5943600"/>
        </p:xfrm>
        <a:graphic>
          <a:graphicData uri="http://schemas.openxmlformats.org/drawingml/2006/table">
            <a:tbl>
              <a:tblPr>
                <a:tableStyleId>{5C22544A-7EE6-4342-B048-85BDC9FD1C3A}</a:tableStyleId>
              </a:tblPr>
              <a:tblGrid>
                <a:gridCol w="621866">
                  <a:extLst>
                    <a:ext uri="{9D8B030D-6E8A-4147-A177-3AD203B41FA5}">
                      <a16:colId xmlns:a16="http://schemas.microsoft.com/office/drawing/2014/main" val="3779645932"/>
                    </a:ext>
                  </a:extLst>
                </a:gridCol>
                <a:gridCol w="1223674">
                  <a:extLst>
                    <a:ext uri="{9D8B030D-6E8A-4147-A177-3AD203B41FA5}">
                      <a16:colId xmlns:a16="http://schemas.microsoft.com/office/drawing/2014/main" val="1595203209"/>
                    </a:ext>
                  </a:extLst>
                </a:gridCol>
                <a:gridCol w="2046143">
                  <a:extLst>
                    <a:ext uri="{9D8B030D-6E8A-4147-A177-3AD203B41FA5}">
                      <a16:colId xmlns:a16="http://schemas.microsoft.com/office/drawing/2014/main" val="1087749922"/>
                    </a:ext>
                  </a:extLst>
                </a:gridCol>
                <a:gridCol w="2748251">
                  <a:extLst>
                    <a:ext uri="{9D8B030D-6E8A-4147-A177-3AD203B41FA5}">
                      <a16:colId xmlns:a16="http://schemas.microsoft.com/office/drawing/2014/main" val="3423304650"/>
                    </a:ext>
                  </a:extLst>
                </a:gridCol>
                <a:gridCol w="1303916">
                  <a:extLst>
                    <a:ext uri="{9D8B030D-6E8A-4147-A177-3AD203B41FA5}">
                      <a16:colId xmlns:a16="http://schemas.microsoft.com/office/drawing/2014/main" val="2109811380"/>
                    </a:ext>
                  </a:extLst>
                </a:gridCol>
              </a:tblGrid>
              <a:tr h="297180">
                <a:tc>
                  <a:txBody>
                    <a:bodyPr/>
                    <a:lstStyle/>
                    <a:p>
                      <a:pPr algn="ctr" fontAlgn="b"/>
                      <a:r>
                        <a:rPr lang="sv-SE" sz="1000" u="none" strike="noStrike">
                          <a:effectLst/>
                        </a:rPr>
                        <a:t>41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Jesper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Nyström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145,38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045664907"/>
                  </a:ext>
                </a:extLst>
              </a:tr>
              <a:tr h="297180">
                <a:tc>
                  <a:txBody>
                    <a:bodyPr/>
                    <a:lstStyle/>
                    <a:p>
                      <a:pPr algn="ctr" fontAlgn="b"/>
                      <a:r>
                        <a:rPr lang="sv-SE" sz="1000" u="none" strike="noStrike">
                          <a:effectLst/>
                        </a:rPr>
                        <a:t>42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Jesper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Persson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145,56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383360547"/>
                  </a:ext>
                </a:extLst>
              </a:tr>
              <a:tr h="297180">
                <a:tc>
                  <a:txBody>
                    <a:bodyPr/>
                    <a:lstStyle/>
                    <a:p>
                      <a:pPr algn="ctr" fontAlgn="b"/>
                      <a:r>
                        <a:rPr lang="sv-SE" sz="1000" u="none" strike="noStrike">
                          <a:effectLst/>
                        </a:rPr>
                        <a:t>43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Adam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Gillman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Garphyttans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150,12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993461851"/>
                  </a:ext>
                </a:extLst>
              </a:tr>
              <a:tr h="297180">
                <a:tc>
                  <a:txBody>
                    <a:bodyPr/>
                    <a:lstStyle/>
                    <a:p>
                      <a:pPr algn="ctr" fontAlgn="b"/>
                      <a:r>
                        <a:rPr lang="sv-SE" sz="1000" u="none" strike="noStrike">
                          <a:effectLst/>
                        </a:rPr>
                        <a:t>44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Oscar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Lindell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Stockviks SF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151,72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305466124"/>
                  </a:ext>
                </a:extLst>
              </a:tr>
              <a:tr h="297180">
                <a:tc>
                  <a:txBody>
                    <a:bodyPr/>
                    <a:lstStyle/>
                    <a:p>
                      <a:pPr algn="ctr" fontAlgn="b"/>
                      <a:r>
                        <a:rPr lang="sv-SE" sz="1000" u="none" strike="noStrike">
                          <a:effectLst/>
                        </a:rPr>
                        <a:t>45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Elias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Andersson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Landsbro IF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151,80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240764340"/>
                  </a:ext>
                </a:extLst>
              </a:tr>
              <a:tr h="297180">
                <a:tc>
                  <a:txBody>
                    <a:bodyPr/>
                    <a:lstStyle/>
                    <a:p>
                      <a:pPr algn="ctr" fontAlgn="b"/>
                      <a:r>
                        <a:rPr lang="sv-SE" sz="1000" u="none" strike="noStrike">
                          <a:effectLst/>
                        </a:rPr>
                        <a:t>46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Persson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152,41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707464593"/>
                  </a:ext>
                </a:extLst>
              </a:tr>
              <a:tr h="297180">
                <a:tc>
                  <a:txBody>
                    <a:bodyPr/>
                    <a:lstStyle/>
                    <a:p>
                      <a:pPr algn="ctr" fontAlgn="b"/>
                      <a:r>
                        <a:rPr lang="sv-SE" sz="1000" u="none" strike="noStrike">
                          <a:effectLst/>
                        </a:rPr>
                        <a:t>47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Samuel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Oskarsson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154,53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934321761"/>
                  </a:ext>
                </a:extLst>
              </a:tr>
              <a:tr h="297180">
                <a:tc>
                  <a:txBody>
                    <a:bodyPr/>
                    <a:lstStyle/>
                    <a:p>
                      <a:pPr algn="ctr" fontAlgn="b"/>
                      <a:r>
                        <a:rPr lang="sv-SE" sz="1000" u="none" strike="noStrike">
                          <a:effectLst/>
                        </a:rPr>
                        <a:t>48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Daniel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Richardsson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Hudiksvalls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155,55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626095434"/>
                  </a:ext>
                </a:extLst>
              </a:tr>
              <a:tr h="297180">
                <a:tc>
                  <a:txBody>
                    <a:bodyPr/>
                    <a:lstStyle/>
                    <a:p>
                      <a:pPr algn="ctr" fontAlgn="b"/>
                      <a:r>
                        <a:rPr lang="sv-SE" sz="1000" u="none" strike="noStrike">
                          <a:effectLst/>
                        </a:rPr>
                        <a:t>49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Eddie</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Edström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156,79</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56192747"/>
                  </a:ext>
                </a:extLst>
              </a:tr>
              <a:tr h="297180">
                <a:tc>
                  <a:txBody>
                    <a:bodyPr/>
                    <a:lstStyle/>
                    <a:p>
                      <a:pPr algn="ctr" fontAlgn="b"/>
                      <a:r>
                        <a:rPr lang="sv-SE" sz="1000" u="none" strike="noStrike">
                          <a:effectLst/>
                        </a:rPr>
                        <a:t>50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Johannes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Hortlund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Älvsby IF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159,65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070719517"/>
                  </a:ext>
                </a:extLst>
              </a:tr>
              <a:tr h="297180">
                <a:tc>
                  <a:txBody>
                    <a:bodyPr/>
                    <a:lstStyle/>
                    <a:p>
                      <a:pPr algn="ctr" fontAlgn="b"/>
                      <a:r>
                        <a:rPr lang="sv-SE" sz="1000" u="none" strike="noStrike">
                          <a:effectLst/>
                        </a:rPr>
                        <a:t>51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William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Karlsson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162,47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648943265"/>
                  </a:ext>
                </a:extLst>
              </a:tr>
              <a:tr h="297180">
                <a:tc>
                  <a:txBody>
                    <a:bodyPr/>
                    <a:lstStyle/>
                    <a:p>
                      <a:pPr algn="ctr" fontAlgn="b"/>
                      <a:r>
                        <a:rPr lang="sv-SE" sz="1000" u="none" strike="noStrike">
                          <a:effectLst/>
                        </a:rPr>
                        <a:t>52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Ludvig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Rehns BK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163,44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80417843"/>
                  </a:ext>
                </a:extLst>
              </a:tr>
              <a:tr h="297180">
                <a:tc>
                  <a:txBody>
                    <a:bodyPr/>
                    <a:lstStyle/>
                    <a:p>
                      <a:pPr algn="ctr" fontAlgn="b"/>
                      <a:r>
                        <a:rPr lang="sv-SE" sz="1000" u="none" strike="noStrike">
                          <a:effectLst/>
                        </a:rPr>
                        <a:t>53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Dagur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Benediktsson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Sfi</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163,66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517553451"/>
                  </a:ext>
                </a:extLst>
              </a:tr>
              <a:tr h="297180">
                <a:tc>
                  <a:txBody>
                    <a:bodyPr/>
                    <a:lstStyle/>
                    <a:p>
                      <a:pPr algn="ctr" fontAlgn="b"/>
                      <a:r>
                        <a:rPr lang="sv-SE" sz="1000" u="none" strike="noStrike">
                          <a:effectLst/>
                        </a:rPr>
                        <a:t>54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Gellivare Skidallians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164,33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875572267"/>
                  </a:ext>
                </a:extLst>
              </a:tr>
              <a:tr h="297180">
                <a:tc>
                  <a:txBody>
                    <a:bodyPr/>
                    <a:lstStyle/>
                    <a:p>
                      <a:pPr algn="ctr" fontAlgn="b"/>
                      <a:r>
                        <a:rPr lang="sv-SE" sz="1000" u="none" strike="noStrike">
                          <a:effectLst/>
                        </a:rPr>
                        <a:t>55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Anton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Sollefteå Skidor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166,68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216915094"/>
                  </a:ext>
                </a:extLst>
              </a:tr>
              <a:tr h="297180">
                <a:tc>
                  <a:txBody>
                    <a:bodyPr/>
                    <a:lstStyle/>
                    <a:p>
                      <a:pPr algn="ctr" fontAlgn="b"/>
                      <a:r>
                        <a:rPr lang="sv-SE" sz="1000" u="none" strike="noStrike">
                          <a:effectLst/>
                        </a:rPr>
                        <a:t>56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Gabriel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Strid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166,78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536324555"/>
                  </a:ext>
                </a:extLst>
              </a:tr>
              <a:tr h="297180">
                <a:tc>
                  <a:txBody>
                    <a:bodyPr/>
                    <a:lstStyle/>
                    <a:p>
                      <a:pPr algn="ctr" fontAlgn="b"/>
                      <a:r>
                        <a:rPr lang="sv-SE" sz="1000" u="none" strike="noStrike">
                          <a:effectLst/>
                        </a:rPr>
                        <a:t>57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Simon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Lageson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167,18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603358687"/>
                  </a:ext>
                </a:extLst>
              </a:tr>
              <a:tr h="297180">
                <a:tc>
                  <a:txBody>
                    <a:bodyPr/>
                    <a:lstStyle/>
                    <a:p>
                      <a:pPr algn="ctr" fontAlgn="b"/>
                      <a:r>
                        <a:rPr lang="sv-SE" sz="1000" u="none" strike="noStrike">
                          <a:effectLst/>
                        </a:rPr>
                        <a:t>58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Adam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Westman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Hudiksvalls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178,86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120200266"/>
                  </a:ext>
                </a:extLst>
              </a:tr>
              <a:tr h="297180">
                <a:tc>
                  <a:txBody>
                    <a:bodyPr/>
                    <a:lstStyle/>
                    <a:p>
                      <a:pPr algn="ctr" fontAlgn="b"/>
                      <a:r>
                        <a:rPr lang="sv-SE" sz="1000" u="none" strike="noStrike">
                          <a:effectLst/>
                        </a:rPr>
                        <a:t>59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Leander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183,43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863132053"/>
                  </a:ext>
                </a:extLst>
              </a:tr>
              <a:tr h="297180">
                <a:tc>
                  <a:txBody>
                    <a:bodyPr/>
                    <a:lstStyle/>
                    <a:p>
                      <a:pPr algn="ctr" fontAlgn="b"/>
                      <a:r>
                        <a:rPr lang="sv-SE" sz="1000" u="none" strike="noStrike">
                          <a:effectLst/>
                        </a:rPr>
                        <a:t>60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Petter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Gaarder Dahl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Trillevallens Sportklubb</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dirty="0">
                          <a:effectLst/>
                        </a:rPr>
                        <a:t>187,00</a:t>
                      </a:r>
                      <a:endParaRPr lang="sv-SE" sz="1000" b="1" i="0" u="none" strike="noStrike" dirty="0">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329309044"/>
                  </a:ext>
                </a:extLst>
              </a:tr>
            </a:tbl>
          </a:graphicData>
        </a:graphic>
      </p:graphicFrame>
    </p:spTree>
    <p:extLst>
      <p:ext uri="{BB962C8B-B14F-4D97-AF65-F5344CB8AC3E}">
        <p14:creationId xmlns:p14="http://schemas.microsoft.com/office/powerpoint/2010/main" val="1941675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17EF621-8281-4D9D-9DA5-39098B44D98F}"/>
              </a:ext>
            </a:extLst>
          </p:cNvPr>
          <p:cNvPicPr>
            <a:picLocks noChangeAspect="1"/>
          </p:cNvPicPr>
          <p:nvPr/>
        </p:nvPicPr>
        <p:blipFill>
          <a:blip r:embed="rId2"/>
          <a:stretch>
            <a:fillRect/>
          </a:stretch>
        </p:blipFill>
        <p:spPr>
          <a:xfrm>
            <a:off x="9574721" y="2430173"/>
            <a:ext cx="2249619" cy="652329"/>
          </a:xfrm>
          <a:prstGeom prst="rect">
            <a:avLst/>
          </a:prstGeom>
        </p:spPr>
      </p:pic>
      <p:pic>
        <p:nvPicPr>
          <p:cNvPr id="4" name="Bildobjekt 3">
            <a:extLst>
              <a:ext uri="{FF2B5EF4-FFF2-40B4-BE49-F238E27FC236}">
                <a16:creationId xmlns:a16="http://schemas.microsoft.com/office/drawing/2014/main" id="{85D57678-6540-4C3A-9369-69679621F619}"/>
              </a:ext>
            </a:extLst>
          </p:cNvPr>
          <p:cNvPicPr>
            <a:picLocks noChangeAspect="1"/>
          </p:cNvPicPr>
          <p:nvPr/>
        </p:nvPicPr>
        <p:blipFill>
          <a:blip r:embed="rId3"/>
          <a:stretch>
            <a:fillRect/>
          </a:stretch>
        </p:blipFill>
        <p:spPr>
          <a:xfrm>
            <a:off x="10156940" y="0"/>
            <a:ext cx="1085182" cy="877900"/>
          </a:xfrm>
          <a:prstGeom prst="rect">
            <a:avLst/>
          </a:prstGeom>
        </p:spPr>
      </p:pic>
      <p:pic>
        <p:nvPicPr>
          <p:cNvPr id="5" name="Bildobjekt 4">
            <a:extLst>
              <a:ext uri="{FF2B5EF4-FFF2-40B4-BE49-F238E27FC236}">
                <a16:creationId xmlns:a16="http://schemas.microsoft.com/office/drawing/2014/main" id="{17338F6C-E449-4B22-8BD6-3EFA70610CC6}"/>
              </a:ext>
            </a:extLst>
          </p:cNvPr>
          <p:cNvPicPr>
            <a:picLocks noChangeAspect="1"/>
          </p:cNvPicPr>
          <p:nvPr/>
        </p:nvPicPr>
        <p:blipFill>
          <a:blip r:embed="rId4"/>
          <a:stretch>
            <a:fillRect/>
          </a:stretch>
        </p:blipFill>
        <p:spPr>
          <a:xfrm>
            <a:off x="10205711" y="3653234"/>
            <a:ext cx="987638" cy="981541"/>
          </a:xfrm>
          <a:prstGeom prst="rect">
            <a:avLst/>
          </a:prstGeom>
        </p:spPr>
      </p:pic>
      <p:graphicFrame>
        <p:nvGraphicFramePr>
          <p:cNvPr id="3" name="Tabell 2">
            <a:extLst>
              <a:ext uri="{FF2B5EF4-FFF2-40B4-BE49-F238E27FC236}">
                <a16:creationId xmlns:a16="http://schemas.microsoft.com/office/drawing/2014/main" id="{DD5BC895-3E5C-4E47-890B-2D728E3754E6}"/>
              </a:ext>
            </a:extLst>
          </p:cNvPr>
          <p:cNvGraphicFramePr>
            <a:graphicFrameLocks noGrp="1"/>
          </p:cNvGraphicFramePr>
          <p:nvPr>
            <p:extLst>
              <p:ext uri="{D42A27DB-BD31-4B8C-83A1-F6EECF244321}">
                <p14:modId xmlns:p14="http://schemas.microsoft.com/office/powerpoint/2010/main" val="1014151501"/>
              </p:ext>
            </p:extLst>
          </p:nvPr>
        </p:nvGraphicFramePr>
        <p:xfrm>
          <a:off x="1131570" y="274320"/>
          <a:ext cx="7920991" cy="6103620"/>
        </p:xfrm>
        <a:graphic>
          <a:graphicData uri="http://schemas.openxmlformats.org/drawingml/2006/table">
            <a:tbl>
              <a:tblPr>
                <a:tableStyleId>{5C22544A-7EE6-4342-B048-85BDC9FD1C3A}</a:tableStyleId>
              </a:tblPr>
              <a:tblGrid>
                <a:gridCol w="620077">
                  <a:extLst>
                    <a:ext uri="{9D8B030D-6E8A-4147-A177-3AD203B41FA5}">
                      <a16:colId xmlns:a16="http://schemas.microsoft.com/office/drawing/2014/main" val="2151296975"/>
                    </a:ext>
                  </a:extLst>
                </a:gridCol>
                <a:gridCol w="1220153">
                  <a:extLst>
                    <a:ext uri="{9D8B030D-6E8A-4147-A177-3AD203B41FA5}">
                      <a16:colId xmlns:a16="http://schemas.microsoft.com/office/drawing/2014/main" val="2569361561"/>
                    </a:ext>
                  </a:extLst>
                </a:gridCol>
                <a:gridCol w="2040255">
                  <a:extLst>
                    <a:ext uri="{9D8B030D-6E8A-4147-A177-3AD203B41FA5}">
                      <a16:colId xmlns:a16="http://schemas.microsoft.com/office/drawing/2014/main" val="1527567586"/>
                    </a:ext>
                  </a:extLst>
                </a:gridCol>
                <a:gridCol w="2740343">
                  <a:extLst>
                    <a:ext uri="{9D8B030D-6E8A-4147-A177-3AD203B41FA5}">
                      <a16:colId xmlns:a16="http://schemas.microsoft.com/office/drawing/2014/main" val="3294496924"/>
                    </a:ext>
                  </a:extLst>
                </a:gridCol>
                <a:gridCol w="1300163">
                  <a:extLst>
                    <a:ext uri="{9D8B030D-6E8A-4147-A177-3AD203B41FA5}">
                      <a16:colId xmlns:a16="http://schemas.microsoft.com/office/drawing/2014/main" val="544402760"/>
                    </a:ext>
                  </a:extLst>
                </a:gridCol>
              </a:tblGrid>
              <a:tr h="305181">
                <a:tc>
                  <a:txBody>
                    <a:bodyPr/>
                    <a:lstStyle/>
                    <a:p>
                      <a:pPr algn="ctr" fontAlgn="b"/>
                      <a:r>
                        <a:rPr lang="sv-SE" sz="1000" u="none" strike="noStrike">
                          <a:effectLst/>
                        </a:rPr>
                        <a:t>61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Rasmus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Hörnfeldt</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191,08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859236374"/>
                  </a:ext>
                </a:extLst>
              </a:tr>
              <a:tr h="305181">
                <a:tc>
                  <a:txBody>
                    <a:bodyPr/>
                    <a:lstStyle/>
                    <a:p>
                      <a:pPr algn="ctr" fontAlgn="b"/>
                      <a:r>
                        <a:rPr lang="sv-SE" sz="1000" u="none" strike="noStrike">
                          <a:effectLst/>
                        </a:rPr>
                        <a:t>62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Carl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Olander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IK Stern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194,52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831676397"/>
                  </a:ext>
                </a:extLst>
              </a:tr>
              <a:tr h="305181">
                <a:tc>
                  <a:txBody>
                    <a:bodyPr/>
                    <a:lstStyle/>
                    <a:p>
                      <a:pPr algn="ctr" fontAlgn="b"/>
                      <a:r>
                        <a:rPr lang="sv-SE" sz="1000" u="none" strike="noStrike">
                          <a:effectLst/>
                        </a:rPr>
                        <a:t>63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Mats </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Opsal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Mjøs Ski</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201,61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624328487"/>
                  </a:ext>
                </a:extLst>
              </a:tr>
              <a:tr h="305181">
                <a:tc>
                  <a:txBody>
                    <a:bodyPr/>
                    <a:lstStyle/>
                    <a:p>
                      <a:pPr algn="ctr" fontAlgn="b"/>
                      <a:r>
                        <a:rPr lang="sv-SE" sz="1000" u="none" strike="noStrike">
                          <a:effectLst/>
                        </a:rPr>
                        <a:t>64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Edvard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Sundman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202,12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715826068"/>
                  </a:ext>
                </a:extLst>
              </a:tr>
              <a:tr h="305181">
                <a:tc>
                  <a:txBody>
                    <a:bodyPr/>
                    <a:lstStyle/>
                    <a:p>
                      <a:pPr algn="ctr" fontAlgn="b"/>
                      <a:r>
                        <a:rPr lang="sv-SE" sz="1000" u="none" strike="noStrike">
                          <a:effectLst/>
                        </a:rPr>
                        <a:t>65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Bjernhed Nordahl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202,75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520533146"/>
                  </a:ext>
                </a:extLst>
              </a:tr>
              <a:tr h="305181">
                <a:tc>
                  <a:txBody>
                    <a:bodyPr/>
                    <a:lstStyle/>
                    <a:p>
                      <a:pPr algn="ctr" fontAlgn="b"/>
                      <a:r>
                        <a:rPr lang="sv-SE" sz="1000" u="none" strike="noStrike">
                          <a:effectLst/>
                        </a:rPr>
                        <a:t>66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Simon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Åstot</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Umeå</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207,36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623789817"/>
                  </a:ext>
                </a:extLst>
              </a:tr>
              <a:tr h="305181">
                <a:tc>
                  <a:txBody>
                    <a:bodyPr/>
                    <a:lstStyle/>
                    <a:p>
                      <a:pPr algn="ctr" fontAlgn="b"/>
                      <a:r>
                        <a:rPr lang="sv-SE" sz="1000" u="none" strike="noStrike">
                          <a:effectLst/>
                        </a:rPr>
                        <a:t>67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Oskar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Suomi Olsson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208,24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986154729"/>
                  </a:ext>
                </a:extLst>
              </a:tr>
              <a:tr h="305181">
                <a:tc>
                  <a:txBody>
                    <a:bodyPr/>
                    <a:lstStyle/>
                    <a:p>
                      <a:pPr algn="ctr" fontAlgn="b"/>
                      <a:r>
                        <a:rPr lang="sv-SE" sz="1000" u="none" strike="noStrike">
                          <a:effectLst/>
                        </a:rPr>
                        <a:t>68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Sven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Leander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219,45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096730161"/>
                  </a:ext>
                </a:extLst>
              </a:tr>
              <a:tr h="305181">
                <a:tc>
                  <a:txBody>
                    <a:bodyPr/>
                    <a:lstStyle/>
                    <a:p>
                      <a:pPr algn="ctr" fontAlgn="b"/>
                      <a:r>
                        <a:rPr lang="sv-SE" sz="1000" u="none" strike="noStrike">
                          <a:effectLst/>
                        </a:rPr>
                        <a:t>69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Ludvig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Svenningsson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221,18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562747487"/>
                  </a:ext>
                </a:extLst>
              </a:tr>
              <a:tr h="305181">
                <a:tc>
                  <a:txBody>
                    <a:bodyPr/>
                    <a:lstStyle/>
                    <a:p>
                      <a:pPr algn="ctr" fontAlgn="b"/>
                      <a:r>
                        <a:rPr lang="sv-SE" sz="1000" u="none" strike="noStrike">
                          <a:effectLst/>
                        </a:rPr>
                        <a:t>70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Konrad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Myhr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222,42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855367241"/>
                  </a:ext>
                </a:extLst>
              </a:tr>
              <a:tr h="305181">
                <a:tc>
                  <a:txBody>
                    <a:bodyPr/>
                    <a:lstStyle/>
                    <a:p>
                      <a:pPr algn="ctr" fontAlgn="b"/>
                      <a:r>
                        <a:rPr lang="sv-SE" sz="1000" u="none" strike="noStrike">
                          <a:effectLst/>
                        </a:rPr>
                        <a:t>71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Jonathan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Nahlén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229,52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399568536"/>
                  </a:ext>
                </a:extLst>
              </a:tr>
              <a:tr h="305181">
                <a:tc>
                  <a:txBody>
                    <a:bodyPr/>
                    <a:lstStyle/>
                    <a:p>
                      <a:pPr algn="ctr" fontAlgn="b"/>
                      <a:r>
                        <a:rPr lang="sv-SE" sz="1000" u="none" strike="noStrike">
                          <a:effectLst/>
                        </a:rPr>
                        <a:t>72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Filip</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Rosjö</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 Hallby SOK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236,36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279749794"/>
                  </a:ext>
                </a:extLst>
              </a:tr>
              <a:tr h="305181">
                <a:tc>
                  <a:txBody>
                    <a:bodyPr/>
                    <a:lstStyle/>
                    <a:p>
                      <a:pPr algn="ctr" fontAlgn="b"/>
                      <a:r>
                        <a:rPr lang="sv-SE" sz="1000" u="none" strike="noStrike">
                          <a:effectLst/>
                        </a:rPr>
                        <a:t>73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Arvid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Värmsjö</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SK Bore Torsby</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237,27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013397418"/>
                  </a:ext>
                </a:extLst>
              </a:tr>
              <a:tr h="305181">
                <a:tc>
                  <a:txBody>
                    <a:bodyPr/>
                    <a:lstStyle/>
                    <a:p>
                      <a:pPr algn="ctr" fontAlgn="b"/>
                      <a:r>
                        <a:rPr lang="sv-SE" sz="1000" u="none" strike="noStrike">
                          <a:effectLst/>
                        </a:rPr>
                        <a:t>74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Viktor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Norberg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 IK Skidklubb</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239,14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396716587"/>
                  </a:ext>
                </a:extLst>
              </a:tr>
              <a:tr h="305181">
                <a:tc>
                  <a:txBody>
                    <a:bodyPr/>
                    <a:lstStyle/>
                    <a:p>
                      <a:pPr algn="ctr" fontAlgn="b"/>
                      <a:r>
                        <a:rPr lang="sv-SE" sz="1000" u="none" strike="noStrike">
                          <a:effectLst/>
                        </a:rPr>
                        <a:t>75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Engelin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Offerdals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239,54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997518118"/>
                  </a:ext>
                </a:extLst>
              </a:tr>
              <a:tr h="305181">
                <a:tc>
                  <a:txBody>
                    <a:bodyPr/>
                    <a:lstStyle/>
                    <a:p>
                      <a:pPr algn="ctr" fontAlgn="b"/>
                      <a:r>
                        <a:rPr lang="sv-SE" sz="1000" u="none" strike="noStrike">
                          <a:effectLst/>
                        </a:rPr>
                        <a:t>76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Måns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Sunesson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Sellnäs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243,34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6721269"/>
                  </a:ext>
                </a:extLst>
              </a:tr>
              <a:tr h="305181">
                <a:tc>
                  <a:txBody>
                    <a:bodyPr/>
                    <a:lstStyle/>
                    <a:p>
                      <a:pPr algn="ctr" fontAlgn="b"/>
                      <a:r>
                        <a:rPr lang="sv-SE" sz="1000" u="none" strike="noStrike">
                          <a:effectLst/>
                        </a:rPr>
                        <a:t>77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Simon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 Hallby SOK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243,41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601625079"/>
                  </a:ext>
                </a:extLst>
              </a:tr>
              <a:tr h="305181">
                <a:tc>
                  <a:txBody>
                    <a:bodyPr/>
                    <a:lstStyle/>
                    <a:p>
                      <a:pPr algn="ctr" fontAlgn="b"/>
                      <a:r>
                        <a:rPr lang="sv-SE" sz="1000" u="none" strike="noStrike">
                          <a:effectLst/>
                        </a:rPr>
                        <a:t>78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Emil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Logård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Rehns BK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252,52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57213275"/>
                  </a:ext>
                </a:extLst>
              </a:tr>
              <a:tr h="305181">
                <a:tc>
                  <a:txBody>
                    <a:bodyPr/>
                    <a:lstStyle/>
                    <a:p>
                      <a:pPr algn="ctr" fontAlgn="b"/>
                      <a:r>
                        <a:rPr lang="sv-SE" sz="1000" u="none" strike="noStrike">
                          <a:effectLst/>
                        </a:rPr>
                        <a:t>79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Linus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Nygren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259,03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785400836"/>
                  </a:ext>
                </a:extLst>
              </a:tr>
              <a:tr h="305181">
                <a:tc>
                  <a:txBody>
                    <a:bodyPr/>
                    <a:lstStyle/>
                    <a:p>
                      <a:pPr algn="ctr" fontAlgn="b"/>
                      <a:r>
                        <a:rPr lang="sv-SE" sz="1000" u="none" strike="noStrike">
                          <a:effectLst/>
                        </a:rPr>
                        <a:t>80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Filip</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Strand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Sunne SLF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dirty="0">
                          <a:effectLst/>
                        </a:rPr>
                        <a:t>265,19</a:t>
                      </a:r>
                      <a:endParaRPr lang="sv-SE" sz="1000" b="1" i="0" u="none" strike="noStrike" dirty="0">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409275411"/>
                  </a:ext>
                </a:extLst>
              </a:tr>
            </a:tbl>
          </a:graphicData>
        </a:graphic>
      </p:graphicFrame>
    </p:spTree>
    <p:extLst>
      <p:ext uri="{BB962C8B-B14F-4D97-AF65-F5344CB8AC3E}">
        <p14:creationId xmlns:p14="http://schemas.microsoft.com/office/powerpoint/2010/main" val="160629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B0B47F8-8B1B-4324-BF4F-1F51909FC3AD}"/>
              </a:ext>
            </a:extLst>
          </p:cNvPr>
          <p:cNvPicPr>
            <a:picLocks noChangeAspect="1"/>
          </p:cNvPicPr>
          <p:nvPr/>
        </p:nvPicPr>
        <p:blipFill>
          <a:blip r:embed="rId2"/>
          <a:stretch>
            <a:fillRect/>
          </a:stretch>
        </p:blipFill>
        <p:spPr>
          <a:xfrm>
            <a:off x="10286015" y="3810360"/>
            <a:ext cx="987638" cy="981541"/>
          </a:xfrm>
          <a:prstGeom prst="rect">
            <a:avLst/>
          </a:prstGeom>
        </p:spPr>
      </p:pic>
      <p:pic>
        <p:nvPicPr>
          <p:cNvPr id="4" name="Bildobjekt 3">
            <a:extLst>
              <a:ext uri="{FF2B5EF4-FFF2-40B4-BE49-F238E27FC236}">
                <a16:creationId xmlns:a16="http://schemas.microsoft.com/office/drawing/2014/main" id="{7514DB55-C431-488E-944E-C2AEDA6FE0C4}"/>
              </a:ext>
            </a:extLst>
          </p:cNvPr>
          <p:cNvPicPr>
            <a:picLocks noChangeAspect="1"/>
          </p:cNvPicPr>
          <p:nvPr/>
        </p:nvPicPr>
        <p:blipFill>
          <a:blip r:embed="rId3"/>
          <a:stretch>
            <a:fillRect/>
          </a:stretch>
        </p:blipFill>
        <p:spPr>
          <a:xfrm>
            <a:off x="10188471" y="0"/>
            <a:ext cx="1085182" cy="877900"/>
          </a:xfrm>
          <a:prstGeom prst="rect">
            <a:avLst/>
          </a:prstGeom>
        </p:spPr>
      </p:pic>
      <p:pic>
        <p:nvPicPr>
          <p:cNvPr id="6" name="Bildobjekt 5">
            <a:extLst>
              <a:ext uri="{FF2B5EF4-FFF2-40B4-BE49-F238E27FC236}">
                <a16:creationId xmlns:a16="http://schemas.microsoft.com/office/drawing/2014/main" id="{5357EBEF-C646-4E2C-ABDA-89FCE69273F7}"/>
              </a:ext>
            </a:extLst>
          </p:cNvPr>
          <p:cNvPicPr>
            <a:picLocks noChangeAspect="1"/>
          </p:cNvPicPr>
          <p:nvPr/>
        </p:nvPicPr>
        <p:blipFill>
          <a:blip r:embed="rId4"/>
          <a:stretch>
            <a:fillRect/>
          </a:stretch>
        </p:blipFill>
        <p:spPr>
          <a:xfrm>
            <a:off x="9606252" y="2508736"/>
            <a:ext cx="2249619" cy="652329"/>
          </a:xfrm>
          <a:prstGeom prst="rect">
            <a:avLst/>
          </a:prstGeom>
        </p:spPr>
      </p:pic>
      <p:graphicFrame>
        <p:nvGraphicFramePr>
          <p:cNvPr id="3" name="Tabell 2">
            <a:extLst>
              <a:ext uri="{FF2B5EF4-FFF2-40B4-BE49-F238E27FC236}">
                <a16:creationId xmlns:a16="http://schemas.microsoft.com/office/drawing/2014/main" id="{0BA84254-ADA6-4852-AA77-26B865110A5E}"/>
              </a:ext>
            </a:extLst>
          </p:cNvPr>
          <p:cNvGraphicFramePr>
            <a:graphicFrameLocks noGrp="1"/>
          </p:cNvGraphicFramePr>
          <p:nvPr>
            <p:extLst>
              <p:ext uri="{D42A27DB-BD31-4B8C-83A1-F6EECF244321}">
                <p14:modId xmlns:p14="http://schemas.microsoft.com/office/powerpoint/2010/main" val="2552614494"/>
              </p:ext>
            </p:extLst>
          </p:nvPr>
        </p:nvGraphicFramePr>
        <p:xfrm>
          <a:off x="1131570" y="285750"/>
          <a:ext cx="7920991" cy="5989320"/>
        </p:xfrm>
        <a:graphic>
          <a:graphicData uri="http://schemas.openxmlformats.org/drawingml/2006/table">
            <a:tbl>
              <a:tblPr>
                <a:tableStyleId>{5C22544A-7EE6-4342-B048-85BDC9FD1C3A}</a:tableStyleId>
              </a:tblPr>
              <a:tblGrid>
                <a:gridCol w="620077">
                  <a:extLst>
                    <a:ext uri="{9D8B030D-6E8A-4147-A177-3AD203B41FA5}">
                      <a16:colId xmlns:a16="http://schemas.microsoft.com/office/drawing/2014/main" val="678738834"/>
                    </a:ext>
                  </a:extLst>
                </a:gridCol>
                <a:gridCol w="1220153">
                  <a:extLst>
                    <a:ext uri="{9D8B030D-6E8A-4147-A177-3AD203B41FA5}">
                      <a16:colId xmlns:a16="http://schemas.microsoft.com/office/drawing/2014/main" val="1512591029"/>
                    </a:ext>
                  </a:extLst>
                </a:gridCol>
                <a:gridCol w="2040255">
                  <a:extLst>
                    <a:ext uri="{9D8B030D-6E8A-4147-A177-3AD203B41FA5}">
                      <a16:colId xmlns:a16="http://schemas.microsoft.com/office/drawing/2014/main" val="413980445"/>
                    </a:ext>
                  </a:extLst>
                </a:gridCol>
                <a:gridCol w="2740343">
                  <a:extLst>
                    <a:ext uri="{9D8B030D-6E8A-4147-A177-3AD203B41FA5}">
                      <a16:colId xmlns:a16="http://schemas.microsoft.com/office/drawing/2014/main" val="2462672241"/>
                    </a:ext>
                  </a:extLst>
                </a:gridCol>
                <a:gridCol w="1300163">
                  <a:extLst>
                    <a:ext uri="{9D8B030D-6E8A-4147-A177-3AD203B41FA5}">
                      <a16:colId xmlns:a16="http://schemas.microsoft.com/office/drawing/2014/main" val="1876141395"/>
                    </a:ext>
                  </a:extLst>
                </a:gridCol>
              </a:tblGrid>
              <a:tr h="299466">
                <a:tc>
                  <a:txBody>
                    <a:bodyPr/>
                    <a:lstStyle/>
                    <a:p>
                      <a:pPr algn="ctr" fontAlgn="b"/>
                      <a:r>
                        <a:rPr lang="sv-SE" sz="1000" u="none" strike="noStrike">
                          <a:effectLst/>
                        </a:rPr>
                        <a:t>81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Gustav</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269,90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562740042"/>
                  </a:ext>
                </a:extLst>
              </a:tr>
              <a:tr h="299466">
                <a:tc>
                  <a:txBody>
                    <a:bodyPr/>
                    <a:lstStyle/>
                    <a:p>
                      <a:pPr algn="ctr" fontAlgn="b"/>
                      <a:r>
                        <a:rPr lang="sv-SE" sz="1000" u="none" strike="noStrike">
                          <a:effectLst/>
                        </a:rPr>
                        <a:t>82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Gustav</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Karlsson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Täby IS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279,47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047292610"/>
                  </a:ext>
                </a:extLst>
              </a:tr>
              <a:tr h="299466">
                <a:tc>
                  <a:txBody>
                    <a:bodyPr/>
                    <a:lstStyle/>
                    <a:p>
                      <a:pPr algn="ctr" fontAlgn="b"/>
                      <a:r>
                        <a:rPr lang="sv-SE" sz="1000" u="none" strike="noStrike">
                          <a:effectLst/>
                        </a:rPr>
                        <a:t>83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Domnarvets GOIF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281,27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54321398"/>
                  </a:ext>
                </a:extLst>
              </a:tr>
              <a:tr h="299466">
                <a:tc>
                  <a:txBody>
                    <a:bodyPr/>
                    <a:lstStyle/>
                    <a:p>
                      <a:pPr algn="ctr" fontAlgn="b"/>
                      <a:r>
                        <a:rPr lang="sv-SE" sz="1000" u="none" strike="noStrike">
                          <a:effectLst/>
                        </a:rPr>
                        <a:t>84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Max</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Andersson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283,55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219183968"/>
                  </a:ext>
                </a:extLst>
              </a:tr>
              <a:tr h="299466">
                <a:tc>
                  <a:txBody>
                    <a:bodyPr/>
                    <a:lstStyle/>
                    <a:p>
                      <a:pPr algn="ctr" fontAlgn="b"/>
                      <a:r>
                        <a:rPr lang="sv-SE" sz="1000" u="none" strike="noStrike">
                          <a:effectLst/>
                        </a:rPr>
                        <a:t>85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Albin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Augustsson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Källbottens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285,01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999261821"/>
                  </a:ext>
                </a:extLst>
              </a:tr>
              <a:tr h="299466">
                <a:tc>
                  <a:txBody>
                    <a:bodyPr/>
                    <a:lstStyle/>
                    <a:p>
                      <a:pPr algn="ctr" fontAlgn="b"/>
                      <a:r>
                        <a:rPr lang="sv-SE" sz="1000" u="none" strike="noStrike">
                          <a:effectLst/>
                        </a:rPr>
                        <a:t>86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Bryne</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Sunne SLF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286,32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954107829"/>
                  </a:ext>
                </a:extLst>
              </a:tr>
              <a:tr h="299466">
                <a:tc>
                  <a:txBody>
                    <a:bodyPr/>
                    <a:lstStyle/>
                    <a:p>
                      <a:pPr algn="ctr" fontAlgn="b"/>
                      <a:r>
                        <a:rPr lang="sv-SE" sz="1000" u="none" strike="noStrike">
                          <a:effectLst/>
                        </a:rPr>
                        <a:t>87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Gösta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Malmström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IK Stern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287,18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820840789"/>
                  </a:ext>
                </a:extLst>
              </a:tr>
              <a:tr h="299466">
                <a:tc>
                  <a:txBody>
                    <a:bodyPr/>
                    <a:lstStyle/>
                    <a:p>
                      <a:pPr algn="ctr" fontAlgn="b"/>
                      <a:r>
                        <a:rPr lang="sv-SE" sz="1000" u="none" strike="noStrike">
                          <a:effectLst/>
                        </a:rPr>
                        <a:t>88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Isak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Lieback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287,62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994432553"/>
                  </a:ext>
                </a:extLst>
              </a:tr>
              <a:tr h="299466">
                <a:tc>
                  <a:txBody>
                    <a:bodyPr/>
                    <a:lstStyle/>
                    <a:p>
                      <a:pPr algn="ctr" fontAlgn="b"/>
                      <a:r>
                        <a:rPr lang="sv-SE" sz="1000" u="none" strike="noStrike">
                          <a:effectLst/>
                        </a:rPr>
                        <a:t>89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Victor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Hallquist</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290,75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833053132"/>
                  </a:ext>
                </a:extLst>
              </a:tr>
              <a:tr h="299466">
                <a:tc>
                  <a:txBody>
                    <a:bodyPr/>
                    <a:lstStyle/>
                    <a:p>
                      <a:pPr algn="ctr" fontAlgn="b"/>
                      <a:r>
                        <a:rPr lang="sv-SE" sz="1000" u="none" strike="noStrike">
                          <a:effectLst/>
                        </a:rPr>
                        <a:t>90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Albin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Lundquist</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Gillberga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294,13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572216714"/>
                  </a:ext>
                </a:extLst>
              </a:tr>
              <a:tr h="299466">
                <a:tc>
                  <a:txBody>
                    <a:bodyPr/>
                    <a:lstStyle/>
                    <a:p>
                      <a:pPr algn="ctr" fontAlgn="b"/>
                      <a:r>
                        <a:rPr lang="sv-SE" sz="1000" u="none" strike="noStrike">
                          <a:effectLst/>
                        </a:rPr>
                        <a:t>91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Oskar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Ahnbrink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Sundbybergs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296,92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173812457"/>
                  </a:ext>
                </a:extLst>
              </a:tr>
              <a:tr h="299466">
                <a:tc>
                  <a:txBody>
                    <a:bodyPr/>
                    <a:lstStyle/>
                    <a:p>
                      <a:pPr algn="ctr" fontAlgn="b"/>
                      <a:r>
                        <a:rPr lang="sv-SE" sz="1000" u="none" strike="noStrike">
                          <a:effectLst/>
                        </a:rPr>
                        <a:t>92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Harald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Ekenberg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IK Stern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299,21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507066234"/>
                  </a:ext>
                </a:extLst>
              </a:tr>
              <a:tr h="299466">
                <a:tc>
                  <a:txBody>
                    <a:bodyPr/>
                    <a:lstStyle/>
                    <a:p>
                      <a:pPr algn="ctr" fontAlgn="b"/>
                      <a:r>
                        <a:rPr lang="sv-SE" sz="1000" u="none" strike="noStrike">
                          <a:effectLst/>
                        </a:rPr>
                        <a:t>93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Joel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Andersson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301,96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102678211"/>
                  </a:ext>
                </a:extLst>
              </a:tr>
              <a:tr h="299466">
                <a:tc>
                  <a:txBody>
                    <a:bodyPr/>
                    <a:lstStyle/>
                    <a:p>
                      <a:pPr algn="ctr" fontAlgn="b"/>
                      <a:r>
                        <a:rPr lang="sv-SE" sz="1000" u="none" strike="noStrike">
                          <a:effectLst/>
                        </a:rPr>
                        <a:t>94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Mårten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Gedda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IK Stern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308,86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666540595"/>
                  </a:ext>
                </a:extLst>
              </a:tr>
              <a:tr h="299466">
                <a:tc>
                  <a:txBody>
                    <a:bodyPr/>
                    <a:lstStyle/>
                    <a:p>
                      <a:pPr algn="ctr" fontAlgn="b"/>
                      <a:r>
                        <a:rPr lang="sv-SE" sz="1000" u="none" strike="noStrike">
                          <a:effectLst/>
                        </a:rPr>
                        <a:t>95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Hjalmar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Sunne SLF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311,61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559825697"/>
                  </a:ext>
                </a:extLst>
              </a:tr>
              <a:tr h="299466">
                <a:tc>
                  <a:txBody>
                    <a:bodyPr/>
                    <a:lstStyle/>
                    <a:p>
                      <a:pPr algn="ctr" fontAlgn="b"/>
                      <a:r>
                        <a:rPr lang="sv-SE" sz="1000" u="none" strike="noStrike">
                          <a:effectLst/>
                        </a:rPr>
                        <a:t>96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Elias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Hortlund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Älvsby IF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325,87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920909459"/>
                  </a:ext>
                </a:extLst>
              </a:tr>
              <a:tr h="299466">
                <a:tc>
                  <a:txBody>
                    <a:bodyPr/>
                    <a:lstStyle/>
                    <a:p>
                      <a:pPr algn="ctr" fontAlgn="b"/>
                      <a:r>
                        <a:rPr lang="sv-SE" sz="1000" u="none" strike="noStrike">
                          <a:effectLst/>
                        </a:rPr>
                        <a:t>97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Oliver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Angelsiöö</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Storvreta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337,23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850016875"/>
                  </a:ext>
                </a:extLst>
              </a:tr>
              <a:tr h="299466">
                <a:tc>
                  <a:txBody>
                    <a:bodyPr/>
                    <a:lstStyle/>
                    <a:p>
                      <a:pPr algn="ctr" fontAlgn="b"/>
                      <a:r>
                        <a:rPr lang="sv-SE" sz="1000" u="none" strike="noStrike">
                          <a:effectLst/>
                        </a:rPr>
                        <a:t>98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Karl</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Hjalmarsson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IK Stern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345,00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98812514"/>
                  </a:ext>
                </a:extLst>
              </a:tr>
              <a:tr h="299466">
                <a:tc>
                  <a:txBody>
                    <a:bodyPr/>
                    <a:lstStyle/>
                    <a:p>
                      <a:pPr algn="ctr" fontAlgn="b"/>
                      <a:r>
                        <a:rPr lang="sv-SE" sz="1000" u="none" strike="noStrike">
                          <a:effectLst/>
                        </a:rPr>
                        <a:t>99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Elis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Sunne SLF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345,65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178375896"/>
                  </a:ext>
                </a:extLst>
              </a:tr>
              <a:tr h="299466">
                <a:tc>
                  <a:txBody>
                    <a:bodyPr/>
                    <a:lstStyle/>
                    <a:p>
                      <a:pPr algn="ctr" fontAlgn="b"/>
                      <a:r>
                        <a:rPr lang="sv-SE" sz="1000" u="none" strike="noStrike">
                          <a:effectLst/>
                        </a:rPr>
                        <a:t>100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Rasmus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Hedeberg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SK Bore Torsby</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dirty="0">
                          <a:effectLst/>
                        </a:rPr>
                        <a:t>346,84</a:t>
                      </a:r>
                      <a:endParaRPr lang="sv-SE" sz="1000" b="1" i="0" u="none" strike="noStrike" dirty="0">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719927205"/>
                  </a:ext>
                </a:extLst>
              </a:tr>
            </a:tbl>
          </a:graphicData>
        </a:graphic>
      </p:graphicFrame>
    </p:spTree>
    <p:extLst>
      <p:ext uri="{BB962C8B-B14F-4D97-AF65-F5344CB8AC3E}">
        <p14:creationId xmlns:p14="http://schemas.microsoft.com/office/powerpoint/2010/main" val="1546357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45E345E-31B1-4C7D-A42B-18CC1A6353FB}"/>
              </a:ext>
            </a:extLst>
          </p:cNvPr>
          <p:cNvPicPr>
            <a:picLocks noChangeAspect="1"/>
          </p:cNvPicPr>
          <p:nvPr/>
        </p:nvPicPr>
        <p:blipFill>
          <a:blip r:embed="rId2"/>
          <a:stretch>
            <a:fillRect/>
          </a:stretch>
        </p:blipFill>
        <p:spPr>
          <a:xfrm>
            <a:off x="9627273" y="2430173"/>
            <a:ext cx="2249619" cy="652329"/>
          </a:xfrm>
          <a:prstGeom prst="rect">
            <a:avLst/>
          </a:prstGeom>
        </p:spPr>
      </p:pic>
      <p:pic>
        <p:nvPicPr>
          <p:cNvPr id="4" name="Bildobjekt 3">
            <a:extLst>
              <a:ext uri="{FF2B5EF4-FFF2-40B4-BE49-F238E27FC236}">
                <a16:creationId xmlns:a16="http://schemas.microsoft.com/office/drawing/2014/main" id="{84F8D425-27B6-4600-825C-ECC030B612C0}"/>
              </a:ext>
            </a:extLst>
          </p:cNvPr>
          <p:cNvPicPr>
            <a:picLocks noChangeAspect="1"/>
          </p:cNvPicPr>
          <p:nvPr/>
        </p:nvPicPr>
        <p:blipFill>
          <a:blip r:embed="rId3"/>
          <a:stretch>
            <a:fillRect/>
          </a:stretch>
        </p:blipFill>
        <p:spPr>
          <a:xfrm>
            <a:off x="10135920" y="0"/>
            <a:ext cx="1085182" cy="877900"/>
          </a:xfrm>
          <a:prstGeom prst="rect">
            <a:avLst/>
          </a:prstGeom>
        </p:spPr>
      </p:pic>
      <p:pic>
        <p:nvPicPr>
          <p:cNvPr id="5" name="Bildobjekt 4">
            <a:extLst>
              <a:ext uri="{FF2B5EF4-FFF2-40B4-BE49-F238E27FC236}">
                <a16:creationId xmlns:a16="http://schemas.microsoft.com/office/drawing/2014/main" id="{2C41DE99-355A-4CE7-9737-EA9D304B139B}"/>
              </a:ext>
            </a:extLst>
          </p:cNvPr>
          <p:cNvPicPr>
            <a:picLocks noChangeAspect="1"/>
          </p:cNvPicPr>
          <p:nvPr/>
        </p:nvPicPr>
        <p:blipFill>
          <a:blip r:embed="rId4"/>
          <a:stretch>
            <a:fillRect/>
          </a:stretch>
        </p:blipFill>
        <p:spPr>
          <a:xfrm>
            <a:off x="10352857" y="3653234"/>
            <a:ext cx="987638" cy="981541"/>
          </a:xfrm>
          <a:prstGeom prst="rect">
            <a:avLst/>
          </a:prstGeom>
        </p:spPr>
      </p:pic>
      <p:graphicFrame>
        <p:nvGraphicFramePr>
          <p:cNvPr id="3" name="Tabell 2">
            <a:extLst>
              <a:ext uri="{FF2B5EF4-FFF2-40B4-BE49-F238E27FC236}">
                <a16:creationId xmlns:a16="http://schemas.microsoft.com/office/drawing/2014/main" id="{718EE169-A80C-491C-AD3A-BEAD5E3622ED}"/>
              </a:ext>
            </a:extLst>
          </p:cNvPr>
          <p:cNvGraphicFramePr>
            <a:graphicFrameLocks noGrp="1"/>
          </p:cNvGraphicFramePr>
          <p:nvPr>
            <p:extLst>
              <p:ext uri="{D42A27DB-BD31-4B8C-83A1-F6EECF244321}">
                <p14:modId xmlns:p14="http://schemas.microsoft.com/office/powerpoint/2010/main" val="40388868"/>
              </p:ext>
            </p:extLst>
          </p:nvPr>
        </p:nvGraphicFramePr>
        <p:xfrm>
          <a:off x="1165860" y="240030"/>
          <a:ext cx="7886701" cy="5840740"/>
        </p:xfrm>
        <a:graphic>
          <a:graphicData uri="http://schemas.openxmlformats.org/drawingml/2006/table">
            <a:tbl>
              <a:tblPr>
                <a:tableStyleId>{5C22544A-7EE6-4342-B048-85BDC9FD1C3A}</a:tableStyleId>
              </a:tblPr>
              <a:tblGrid>
                <a:gridCol w="617393">
                  <a:extLst>
                    <a:ext uri="{9D8B030D-6E8A-4147-A177-3AD203B41FA5}">
                      <a16:colId xmlns:a16="http://schemas.microsoft.com/office/drawing/2014/main" val="2783893426"/>
                    </a:ext>
                  </a:extLst>
                </a:gridCol>
                <a:gridCol w="1214870">
                  <a:extLst>
                    <a:ext uri="{9D8B030D-6E8A-4147-A177-3AD203B41FA5}">
                      <a16:colId xmlns:a16="http://schemas.microsoft.com/office/drawing/2014/main" val="4244175427"/>
                    </a:ext>
                  </a:extLst>
                </a:gridCol>
                <a:gridCol w="2031423">
                  <a:extLst>
                    <a:ext uri="{9D8B030D-6E8A-4147-A177-3AD203B41FA5}">
                      <a16:colId xmlns:a16="http://schemas.microsoft.com/office/drawing/2014/main" val="1179241122"/>
                    </a:ext>
                  </a:extLst>
                </a:gridCol>
                <a:gridCol w="2728480">
                  <a:extLst>
                    <a:ext uri="{9D8B030D-6E8A-4147-A177-3AD203B41FA5}">
                      <a16:colId xmlns:a16="http://schemas.microsoft.com/office/drawing/2014/main" val="2427208367"/>
                    </a:ext>
                  </a:extLst>
                </a:gridCol>
                <a:gridCol w="1294535">
                  <a:extLst>
                    <a:ext uri="{9D8B030D-6E8A-4147-A177-3AD203B41FA5}">
                      <a16:colId xmlns:a16="http://schemas.microsoft.com/office/drawing/2014/main" val="2776364789"/>
                    </a:ext>
                  </a:extLst>
                </a:gridCol>
              </a:tblGrid>
              <a:tr h="292037">
                <a:tc>
                  <a:txBody>
                    <a:bodyPr/>
                    <a:lstStyle/>
                    <a:p>
                      <a:pPr algn="ctr" fontAlgn="b"/>
                      <a:r>
                        <a:rPr lang="sv-SE" sz="1000" u="none" strike="noStrike">
                          <a:effectLst/>
                        </a:rPr>
                        <a:t>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Hagström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14,34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582994985"/>
                  </a:ext>
                </a:extLst>
              </a:tr>
              <a:tr h="292037">
                <a:tc>
                  <a:txBody>
                    <a:bodyPr/>
                    <a:lstStyle/>
                    <a:p>
                      <a:pPr algn="ctr" fontAlgn="b"/>
                      <a:r>
                        <a:rPr lang="sv-SE" sz="1000" u="none" strike="noStrike">
                          <a:effectLst/>
                        </a:rPr>
                        <a:t>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Dyvik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23,62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658275060"/>
                  </a:ext>
                </a:extLst>
              </a:tr>
              <a:tr h="292037">
                <a:tc>
                  <a:txBody>
                    <a:bodyPr/>
                    <a:lstStyle/>
                    <a:p>
                      <a:pPr algn="ctr" fontAlgn="b"/>
                      <a:r>
                        <a:rPr lang="sv-SE" sz="1000" u="none" strike="noStrike">
                          <a:effectLst/>
                        </a:rPr>
                        <a:t>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Hanna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41,02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649485316"/>
                  </a:ext>
                </a:extLst>
              </a:tr>
              <a:tr h="292037">
                <a:tc>
                  <a:txBody>
                    <a:bodyPr/>
                    <a:lstStyle/>
                    <a:p>
                      <a:pPr algn="ctr" fontAlgn="b"/>
                      <a:r>
                        <a:rPr lang="sv-SE" sz="1000" u="none" strike="noStrike">
                          <a:effectLst/>
                        </a:rPr>
                        <a:t>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Maria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Nordström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Borås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68,51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696309300"/>
                  </a:ext>
                </a:extLst>
              </a:tr>
              <a:tr h="292037">
                <a:tc>
                  <a:txBody>
                    <a:bodyPr/>
                    <a:lstStyle/>
                    <a:p>
                      <a:pPr algn="ctr" fontAlgn="b"/>
                      <a:r>
                        <a:rPr lang="sv-SE" sz="1000" u="none" strike="noStrike">
                          <a:effectLst/>
                        </a:rPr>
                        <a:t>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Jackline</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Lockner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Hudiksvalls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74,60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004973269"/>
                  </a:ext>
                </a:extLst>
              </a:tr>
              <a:tr h="292037">
                <a:tc>
                  <a:txBody>
                    <a:bodyPr/>
                    <a:lstStyle/>
                    <a:p>
                      <a:pPr algn="ctr" fontAlgn="b"/>
                      <a:r>
                        <a:rPr lang="sv-SE" sz="1000" u="none" strike="noStrike">
                          <a:effectLst/>
                        </a:rPr>
                        <a:t>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Moa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79,65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652653434"/>
                  </a:ext>
                </a:extLst>
              </a:tr>
              <a:tr h="292037">
                <a:tc>
                  <a:txBody>
                    <a:bodyPr/>
                    <a:lstStyle/>
                    <a:p>
                      <a:pPr algn="ctr" fontAlgn="b"/>
                      <a:r>
                        <a:rPr lang="sv-SE" sz="1000" u="none" strike="noStrike">
                          <a:effectLst/>
                        </a:rPr>
                        <a:t>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Alicia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Persson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Stockviks SF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86,92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784279379"/>
                  </a:ext>
                </a:extLst>
              </a:tr>
              <a:tr h="292037">
                <a:tc>
                  <a:txBody>
                    <a:bodyPr/>
                    <a:lstStyle/>
                    <a:p>
                      <a:pPr algn="ctr" fontAlgn="b"/>
                      <a:r>
                        <a:rPr lang="sv-SE" sz="1000" u="none" strike="noStrike">
                          <a:effectLst/>
                        </a:rPr>
                        <a:t>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Jenny</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Solin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Sollefteå Skidor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103,45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597275900"/>
                  </a:ext>
                </a:extLst>
              </a:tr>
              <a:tr h="292037">
                <a:tc>
                  <a:txBody>
                    <a:bodyPr/>
                    <a:lstStyle/>
                    <a:p>
                      <a:pPr algn="ctr" fontAlgn="b"/>
                      <a:r>
                        <a:rPr lang="sv-SE" sz="1000" u="none" strike="noStrike">
                          <a:effectLst/>
                        </a:rPr>
                        <a:t>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Louise</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Lindström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108,50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235531807"/>
                  </a:ext>
                </a:extLst>
              </a:tr>
              <a:tr h="292037">
                <a:tc>
                  <a:txBody>
                    <a:bodyPr/>
                    <a:lstStyle/>
                    <a:p>
                      <a:pPr algn="ctr" fontAlgn="b"/>
                      <a:r>
                        <a:rPr lang="sv-SE" sz="1000" u="none" strike="noStrike">
                          <a:effectLst/>
                        </a:rPr>
                        <a:t>10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Maria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Jonasson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SK Bore Torsby</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132,43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207328598"/>
                  </a:ext>
                </a:extLst>
              </a:tr>
              <a:tr h="292037">
                <a:tc>
                  <a:txBody>
                    <a:bodyPr/>
                    <a:lstStyle/>
                    <a:p>
                      <a:pPr algn="ctr" fontAlgn="b"/>
                      <a:r>
                        <a:rPr lang="sv-SE" sz="1000" u="none" strike="noStrike">
                          <a:effectLst/>
                        </a:rPr>
                        <a:t>11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Rebecca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Öhrn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Umeå</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136,63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581782283"/>
                  </a:ext>
                </a:extLst>
              </a:tr>
              <a:tr h="292037">
                <a:tc>
                  <a:txBody>
                    <a:bodyPr/>
                    <a:lstStyle/>
                    <a:p>
                      <a:pPr algn="ctr" fontAlgn="b"/>
                      <a:r>
                        <a:rPr lang="sv-SE" sz="1000" u="none" strike="noStrike">
                          <a:effectLst/>
                        </a:rPr>
                        <a:t>12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Emma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Björklund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145,24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832858781"/>
                  </a:ext>
                </a:extLst>
              </a:tr>
              <a:tr h="292037">
                <a:tc>
                  <a:txBody>
                    <a:bodyPr/>
                    <a:lstStyle/>
                    <a:p>
                      <a:pPr algn="ctr" fontAlgn="b"/>
                      <a:r>
                        <a:rPr lang="sv-SE" sz="1000" u="none" strike="noStrike">
                          <a:effectLst/>
                        </a:rPr>
                        <a:t>13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Ingrid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Hallquist</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145,99</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503832007"/>
                  </a:ext>
                </a:extLst>
              </a:tr>
              <a:tr h="292037">
                <a:tc>
                  <a:txBody>
                    <a:bodyPr/>
                    <a:lstStyle/>
                    <a:p>
                      <a:pPr algn="ctr" fontAlgn="b"/>
                      <a:r>
                        <a:rPr lang="sv-SE" sz="1000" u="none" strike="noStrike">
                          <a:effectLst/>
                        </a:rPr>
                        <a:t>14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Sandra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Malungs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153,53</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484726939"/>
                  </a:ext>
                </a:extLst>
              </a:tr>
              <a:tr h="292037">
                <a:tc>
                  <a:txBody>
                    <a:bodyPr/>
                    <a:lstStyle/>
                    <a:p>
                      <a:pPr algn="ctr" fontAlgn="b"/>
                      <a:r>
                        <a:rPr lang="sv-SE" sz="1000" u="none" strike="noStrike">
                          <a:effectLst/>
                        </a:rPr>
                        <a:t>15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Ebba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Stenman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Älvsby IF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156,41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770931609"/>
                  </a:ext>
                </a:extLst>
              </a:tr>
              <a:tr h="292037">
                <a:tc>
                  <a:txBody>
                    <a:bodyPr/>
                    <a:lstStyle/>
                    <a:p>
                      <a:pPr algn="ctr" fontAlgn="b"/>
                      <a:r>
                        <a:rPr lang="sv-SE" sz="1000" u="none" strike="noStrike">
                          <a:effectLst/>
                        </a:rPr>
                        <a:t>16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Lisa 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Svensson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164,96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502127509"/>
                  </a:ext>
                </a:extLst>
              </a:tr>
              <a:tr h="292037">
                <a:tc>
                  <a:txBody>
                    <a:bodyPr/>
                    <a:lstStyle/>
                    <a:p>
                      <a:pPr algn="ctr" fontAlgn="b"/>
                      <a:r>
                        <a:rPr lang="sv-SE" sz="1000" u="none" strike="noStrike">
                          <a:effectLst/>
                        </a:rPr>
                        <a:t>17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Frida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Erkers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166,26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357465493"/>
                  </a:ext>
                </a:extLst>
              </a:tr>
              <a:tr h="292037">
                <a:tc>
                  <a:txBody>
                    <a:bodyPr/>
                    <a:lstStyle/>
                    <a:p>
                      <a:pPr algn="ctr" fontAlgn="b"/>
                      <a:r>
                        <a:rPr lang="sv-SE" sz="1000" u="none" strike="noStrike">
                          <a:effectLst/>
                        </a:rPr>
                        <a:t>18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Emma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Ivarsson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Årsunda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166,82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13403730"/>
                  </a:ext>
                </a:extLst>
              </a:tr>
              <a:tr h="292037">
                <a:tc>
                  <a:txBody>
                    <a:bodyPr/>
                    <a:lstStyle/>
                    <a:p>
                      <a:pPr algn="ctr" fontAlgn="b"/>
                      <a:r>
                        <a:rPr lang="sv-SE" sz="1000" u="none" strike="noStrike">
                          <a:effectLst/>
                        </a:rPr>
                        <a:t>19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Emma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Jönsson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173,36</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852782703"/>
                  </a:ext>
                </a:extLst>
              </a:tr>
              <a:tr h="292037">
                <a:tc>
                  <a:txBody>
                    <a:bodyPr/>
                    <a:lstStyle/>
                    <a:p>
                      <a:pPr algn="ctr" fontAlgn="b"/>
                      <a:r>
                        <a:rPr lang="sv-SE" sz="1000" u="none" strike="noStrike">
                          <a:effectLst/>
                        </a:rPr>
                        <a:t>20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Hanna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Abrahamsson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dirty="0">
                          <a:effectLst/>
                        </a:rPr>
                        <a:t>176,47</a:t>
                      </a:r>
                      <a:endParaRPr lang="sv-SE" sz="1000" b="1" i="0" u="none" strike="noStrike" dirty="0">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438605276"/>
                  </a:ext>
                </a:extLst>
              </a:tr>
            </a:tbl>
          </a:graphicData>
        </a:graphic>
      </p:graphicFrame>
    </p:spTree>
    <p:extLst>
      <p:ext uri="{BB962C8B-B14F-4D97-AF65-F5344CB8AC3E}">
        <p14:creationId xmlns:p14="http://schemas.microsoft.com/office/powerpoint/2010/main" val="521438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994637C-BFB9-477A-9A9C-239693287930}"/>
              </a:ext>
            </a:extLst>
          </p:cNvPr>
          <p:cNvPicPr>
            <a:picLocks noChangeAspect="1"/>
          </p:cNvPicPr>
          <p:nvPr/>
        </p:nvPicPr>
        <p:blipFill>
          <a:blip r:embed="rId2"/>
          <a:stretch>
            <a:fillRect/>
          </a:stretch>
        </p:blipFill>
        <p:spPr>
          <a:xfrm>
            <a:off x="10135920" y="0"/>
            <a:ext cx="1085182" cy="877900"/>
          </a:xfrm>
          <a:prstGeom prst="rect">
            <a:avLst/>
          </a:prstGeom>
        </p:spPr>
      </p:pic>
      <p:pic>
        <p:nvPicPr>
          <p:cNvPr id="5" name="Bildobjekt 4">
            <a:extLst>
              <a:ext uri="{FF2B5EF4-FFF2-40B4-BE49-F238E27FC236}">
                <a16:creationId xmlns:a16="http://schemas.microsoft.com/office/drawing/2014/main" id="{6F996D4E-7000-41EB-9B17-713961834864}"/>
              </a:ext>
            </a:extLst>
          </p:cNvPr>
          <p:cNvPicPr>
            <a:picLocks noChangeAspect="1"/>
          </p:cNvPicPr>
          <p:nvPr/>
        </p:nvPicPr>
        <p:blipFill>
          <a:blip r:embed="rId3"/>
          <a:stretch>
            <a:fillRect/>
          </a:stretch>
        </p:blipFill>
        <p:spPr>
          <a:xfrm>
            <a:off x="9627273" y="2430173"/>
            <a:ext cx="2249619" cy="652329"/>
          </a:xfrm>
          <a:prstGeom prst="rect">
            <a:avLst/>
          </a:prstGeom>
        </p:spPr>
      </p:pic>
      <p:pic>
        <p:nvPicPr>
          <p:cNvPr id="6" name="Bildobjekt 5">
            <a:extLst>
              <a:ext uri="{FF2B5EF4-FFF2-40B4-BE49-F238E27FC236}">
                <a16:creationId xmlns:a16="http://schemas.microsoft.com/office/drawing/2014/main" id="{3394ADE5-9E39-4DBE-9BA6-989126B9826C}"/>
              </a:ext>
            </a:extLst>
          </p:cNvPr>
          <p:cNvPicPr>
            <a:picLocks noChangeAspect="1"/>
          </p:cNvPicPr>
          <p:nvPr/>
        </p:nvPicPr>
        <p:blipFill>
          <a:blip r:embed="rId4"/>
          <a:stretch>
            <a:fillRect/>
          </a:stretch>
        </p:blipFill>
        <p:spPr>
          <a:xfrm>
            <a:off x="10352857" y="3653234"/>
            <a:ext cx="987638" cy="981541"/>
          </a:xfrm>
          <a:prstGeom prst="rect">
            <a:avLst/>
          </a:prstGeom>
        </p:spPr>
      </p:pic>
      <p:graphicFrame>
        <p:nvGraphicFramePr>
          <p:cNvPr id="7" name="Tabell 6">
            <a:extLst>
              <a:ext uri="{FF2B5EF4-FFF2-40B4-BE49-F238E27FC236}">
                <a16:creationId xmlns:a16="http://schemas.microsoft.com/office/drawing/2014/main" id="{C12DF7A9-C0E7-45C0-BC37-89C5AC4988E6}"/>
              </a:ext>
            </a:extLst>
          </p:cNvPr>
          <p:cNvGraphicFramePr>
            <a:graphicFrameLocks noGrp="1"/>
          </p:cNvGraphicFramePr>
          <p:nvPr>
            <p:extLst>
              <p:ext uri="{D42A27DB-BD31-4B8C-83A1-F6EECF244321}">
                <p14:modId xmlns:p14="http://schemas.microsoft.com/office/powerpoint/2010/main" val="2562917954"/>
              </p:ext>
            </p:extLst>
          </p:nvPr>
        </p:nvGraphicFramePr>
        <p:xfrm>
          <a:off x="1188720" y="217170"/>
          <a:ext cx="7863840" cy="5989320"/>
        </p:xfrm>
        <a:graphic>
          <a:graphicData uri="http://schemas.openxmlformats.org/drawingml/2006/table">
            <a:tbl>
              <a:tblPr>
                <a:tableStyleId>{5C22544A-7EE6-4342-B048-85BDC9FD1C3A}</a:tableStyleId>
              </a:tblPr>
              <a:tblGrid>
                <a:gridCol w="615604">
                  <a:extLst>
                    <a:ext uri="{9D8B030D-6E8A-4147-A177-3AD203B41FA5}">
                      <a16:colId xmlns:a16="http://schemas.microsoft.com/office/drawing/2014/main" val="959476191"/>
                    </a:ext>
                  </a:extLst>
                </a:gridCol>
                <a:gridCol w="1211349">
                  <a:extLst>
                    <a:ext uri="{9D8B030D-6E8A-4147-A177-3AD203B41FA5}">
                      <a16:colId xmlns:a16="http://schemas.microsoft.com/office/drawing/2014/main" val="3139542239"/>
                    </a:ext>
                  </a:extLst>
                </a:gridCol>
                <a:gridCol w="2025533">
                  <a:extLst>
                    <a:ext uri="{9D8B030D-6E8A-4147-A177-3AD203B41FA5}">
                      <a16:colId xmlns:a16="http://schemas.microsoft.com/office/drawing/2014/main" val="634583740"/>
                    </a:ext>
                  </a:extLst>
                </a:gridCol>
                <a:gridCol w="2720571">
                  <a:extLst>
                    <a:ext uri="{9D8B030D-6E8A-4147-A177-3AD203B41FA5}">
                      <a16:colId xmlns:a16="http://schemas.microsoft.com/office/drawing/2014/main" val="2517609898"/>
                    </a:ext>
                  </a:extLst>
                </a:gridCol>
                <a:gridCol w="1290783">
                  <a:extLst>
                    <a:ext uri="{9D8B030D-6E8A-4147-A177-3AD203B41FA5}">
                      <a16:colId xmlns:a16="http://schemas.microsoft.com/office/drawing/2014/main" val="3317031609"/>
                    </a:ext>
                  </a:extLst>
                </a:gridCol>
              </a:tblGrid>
              <a:tr h="299466">
                <a:tc>
                  <a:txBody>
                    <a:bodyPr/>
                    <a:lstStyle/>
                    <a:p>
                      <a:pPr algn="ctr" fontAlgn="b"/>
                      <a:r>
                        <a:rPr lang="sv-SE" sz="1000" u="none" strike="noStrike">
                          <a:effectLst/>
                        </a:rPr>
                        <a:t>21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Julia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Albertsson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188,31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745198104"/>
                  </a:ext>
                </a:extLst>
              </a:tr>
              <a:tr h="299466">
                <a:tc>
                  <a:txBody>
                    <a:bodyPr/>
                    <a:lstStyle/>
                    <a:p>
                      <a:pPr algn="ctr" fontAlgn="b"/>
                      <a:r>
                        <a:rPr lang="sv-SE" sz="1000" u="none" strike="noStrike">
                          <a:effectLst/>
                        </a:rPr>
                        <a:t>22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Emma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Wikén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190,30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997569495"/>
                  </a:ext>
                </a:extLst>
              </a:tr>
              <a:tr h="299466">
                <a:tc>
                  <a:txBody>
                    <a:bodyPr/>
                    <a:lstStyle/>
                    <a:p>
                      <a:pPr algn="ctr" fontAlgn="b"/>
                      <a:r>
                        <a:rPr lang="sv-SE" sz="1000" u="none" strike="noStrike">
                          <a:effectLst/>
                        </a:rPr>
                        <a:t>23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Ella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Högbo GIF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201,18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215151515"/>
                  </a:ext>
                </a:extLst>
              </a:tr>
              <a:tr h="299466">
                <a:tc>
                  <a:txBody>
                    <a:bodyPr/>
                    <a:lstStyle/>
                    <a:p>
                      <a:pPr algn="ctr" fontAlgn="b"/>
                      <a:r>
                        <a:rPr lang="sv-SE" sz="1000" u="none" strike="noStrike">
                          <a:effectLst/>
                        </a:rPr>
                        <a:t>24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Josefina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Sundman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214,61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997407502"/>
                  </a:ext>
                </a:extLst>
              </a:tr>
              <a:tr h="299466">
                <a:tc>
                  <a:txBody>
                    <a:bodyPr/>
                    <a:lstStyle/>
                    <a:p>
                      <a:pPr algn="ctr" fontAlgn="b"/>
                      <a:r>
                        <a:rPr lang="sv-SE" sz="1000" u="none" strike="noStrike">
                          <a:effectLst/>
                        </a:rPr>
                        <a:t>25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Maja-Lina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Sande</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Gellivare Skidallians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215,35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983552394"/>
                  </a:ext>
                </a:extLst>
              </a:tr>
              <a:tr h="299466">
                <a:tc>
                  <a:txBody>
                    <a:bodyPr/>
                    <a:lstStyle/>
                    <a:p>
                      <a:pPr algn="ctr" fontAlgn="b"/>
                      <a:r>
                        <a:rPr lang="sv-SE" sz="1000" u="none" strike="noStrike">
                          <a:effectLst/>
                        </a:rPr>
                        <a:t>26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Maria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Novak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Offerdals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230,07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27868309"/>
                  </a:ext>
                </a:extLst>
              </a:tr>
              <a:tr h="299466">
                <a:tc>
                  <a:txBody>
                    <a:bodyPr/>
                    <a:lstStyle/>
                    <a:p>
                      <a:pPr algn="ctr" fontAlgn="b"/>
                      <a:r>
                        <a:rPr lang="sv-SE" sz="1000" u="none" strike="noStrike">
                          <a:effectLst/>
                        </a:rPr>
                        <a:t>27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Gabriella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Pålsson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257,22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570379347"/>
                  </a:ext>
                </a:extLst>
              </a:tr>
              <a:tr h="299466">
                <a:tc>
                  <a:txBody>
                    <a:bodyPr/>
                    <a:lstStyle/>
                    <a:p>
                      <a:pPr algn="ctr" fontAlgn="b"/>
                      <a:r>
                        <a:rPr lang="sv-SE" sz="1000" u="none" strike="noStrike">
                          <a:effectLst/>
                        </a:rPr>
                        <a:t>28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Piteå Elit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275,99</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761504140"/>
                  </a:ext>
                </a:extLst>
              </a:tr>
              <a:tr h="299466">
                <a:tc>
                  <a:txBody>
                    <a:bodyPr/>
                    <a:lstStyle/>
                    <a:p>
                      <a:pPr algn="ctr" fontAlgn="b"/>
                      <a:r>
                        <a:rPr lang="sv-SE" sz="1000" u="none" strike="noStrike">
                          <a:effectLst/>
                        </a:rPr>
                        <a:t>29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Cajsa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Martinsson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279,87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203143704"/>
                  </a:ext>
                </a:extLst>
              </a:tr>
              <a:tr h="299466">
                <a:tc>
                  <a:txBody>
                    <a:bodyPr/>
                    <a:lstStyle/>
                    <a:p>
                      <a:pPr algn="ctr" fontAlgn="b"/>
                      <a:r>
                        <a:rPr lang="sv-SE" sz="1000" u="none" strike="noStrike">
                          <a:effectLst/>
                        </a:rPr>
                        <a:t>30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Rebecca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Lekberg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Sävedalens AIK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297,84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541006263"/>
                  </a:ext>
                </a:extLst>
              </a:tr>
              <a:tr h="299466">
                <a:tc>
                  <a:txBody>
                    <a:bodyPr/>
                    <a:lstStyle/>
                    <a:p>
                      <a:pPr algn="ctr" fontAlgn="b"/>
                      <a:r>
                        <a:rPr lang="sv-SE" sz="1000" u="none" strike="noStrike">
                          <a:effectLst/>
                        </a:rPr>
                        <a:t>31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Sara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Thyni</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Kalix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306,94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041803203"/>
                  </a:ext>
                </a:extLst>
              </a:tr>
              <a:tr h="299466">
                <a:tc>
                  <a:txBody>
                    <a:bodyPr/>
                    <a:lstStyle/>
                    <a:p>
                      <a:pPr algn="ctr" fontAlgn="b"/>
                      <a:r>
                        <a:rPr lang="sv-SE" sz="1000" u="none" strike="noStrike">
                          <a:effectLst/>
                        </a:rPr>
                        <a:t>32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Mathilda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Ruus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Åsarna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332,34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993234152"/>
                  </a:ext>
                </a:extLst>
              </a:tr>
              <a:tr h="299466">
                <a:tc>
                  <a:txBody>
                    <a:bodyPr/>
                    <a:lstStyle/>
                    <a:p>
                      <a:pPr algn="ctr" fontAlgn="b"/>
                      <a:r>
                        <a:rPr lang="sv-SE" sz="1000" u="none" strike="noStrike">
                          <a:effectLst/>
                        </a:rPr>
                        <a:t>33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Olivia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Bengtsson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332,65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390400798"/>
                  </a:ext>
                </a:extLst>
              </a:tr>
              <a:tr h="299466">
                <a:tc>
                  <a:txBody>
                    <a:bodyPr/>
                    <a:lstStyle/>
                    <a:p>
                      <a:pPr algn="ctr" fontAlgn="b"/>
                      <a:r>
                        <a:rPr lang="sv-SE" sz="1000" u="none" strike="noStrike">
                          <a:effectLst/>
                        </a:rPr>
                        <a:t>34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Madelene</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Melin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Malungs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336,28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99698616"/>
                  </a:ext>
                </a:extLst>
              </a:tr>
              <a:tr h="299466">
                <a:tc>
                  <a:txBody>
                    <a:bodyPr/>
                    <a:lstStyle/>
                    <a:p>
                      <a:pPr algn="ctr" fontAlgn="b"/>
                      <a:r>
                        <a:rPr lang="sv-SE" sz="1000" u="none" strike="noStrike">
                          <a:effectLst/>
                        </a:rPr>
                        <a:t>35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Maja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Eriksson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Filipstads SF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357,05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63024822"/>
                  </a:ext>
                </a:extLst>
              </a:tr>
              <a:tr h="299466">
                <a:tc>
                  <a:txBody>
                    <a:bodyPr/>
                    <a:lstStyle/>
                    <a:p>
                      <a:pPr algn="ctr" fontAlgn="b"/>
                      <a:r>
                        <a:rPr lang="sv-SE" sz="1000" u="none" strike="noStrike">
                          <a:effectLst/>
                        </a:rPr>
                        <a:t>36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Anja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Andersdotter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Garphyttans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361,61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812564946"/>
                  </a:ext>
                </a:extLst>
              </a:tr>
              <a:tr h="299466">
                <a:tc>
                  <a:txBody>
                    <a:bodyPr/>
                    <a:lstStyle/>
                    <a:p>
                      <a:pPr algn="ctr" fontAlgn="b"/>
                      <a:r>
                        <a:rPr lang="sv-SE" sz="1000" u="none" strike="noStrike">
                          <a:effectLst/>
                        </a:rPr>
                        <a:t>37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Ebba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Larsson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Gellivare Skidallians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362,08</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889879252"/>
                  </a:ext>
                </a:extLst>
              </a:tr>
              <a:tr h="299466">
                <a:tc>
                  <a:txBody>
                    <a:bodyPr/>
                    <a:lstStyle/>
                    <a:p>
                      <a:pPr algn="ctr" fontAlgn="b"/>
                      <a:r>
                        <a:rPr lang="sv-SE" sz="1000" u="none" strike="noStrike">
                          <a:effectLst/>
                        </a:rPr>
                        <a:t>38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Linnea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Johansson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Linköpings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375,62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209072926"/>
                  </a:ext>
                </a:extLst>
              </a:tr>
              <a:tr h="299466">
                <a:tc>
                  <a:txBody>
                    <a:bodyPr/>
                    <a:lstStyle/>
                    <a:p>
                      <a:pPr algn="ctr" fontAlgn="b"/>
                      <a:r>
                        <a:rPr lang="sv-SE" sz="1000" u="none" strike="noStrike">
                          <a:effectLst/>
                        </a:rPr>
                        <a:t>39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Maja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Furunäs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Grängesberg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378,84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561985253"/>
                  </a:ext>
                </a:extLst>
              </a:tr>
              <a:tr h="299466">
                <a:tc>
                  <a:txBody>
                    <a:bodyPr/>
                    <a:lstStyle/>
                    <a:p>
                      <a:pPr algn="ctr" fontAlgn="b"/>
                      <a:r>
                        <a:rPr lang="sv-SE" sz="1000" u="none" strike="noStrike">
                          <a:effectLst/>
                        </a:rPr>
                        <a:t>40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Ronja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Andersdotter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Garphyttans IF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dirty="0">
                          <a:effectLst/>
                        </a:rPr>
                        <a:t>384,80</a:t>
                      </a:r>
                      <a:endParaRPr lang="sv-SE" sz="1000" b="1" i="0" u="none" strike="noStrike" dirty="0">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519277732"/>
                  </a:ext>
                </a:extLst>
              </a:tr>
            </a:tbl>
          </a:graphicData>
        </a:graphic>
      </p:graphicFrame>
    </p:spTree>
    <p:extLst>
      <p:ext uri="{BB962C8B-B14F-4D97-AF65-F5344CB8AC3E}">
        <p14:creationId xmlns:p14="http://schemas.microsoft.com/office/powerpoint/2010/main" val="1253778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D4CE896-9271-4027-A4D1-5267B4128399}"/>
              </a:ext>
            </a:extLst>
          </p:cNvPr>
          <p:cNvPicPr>
            <a:picLocks noChangeAspect="1"/>
          </p:cNvPicPr>
          <p:nvPr/>
        </p:nvPicPr>
        <p:blipFill>
          <a:blip r:embed="rId2"/>
          <a:stretch>
            <a:fillRect/>
          </a:stretch>
        </p:blipFill>
        <p:spPr>
          <a:xfrm>
            <a:off x="10135920" y="0"/>
            <a:ext cx="1085182" cy="877900"/>
          </a:xfrm>
          <a:prstGeom prst="rect">
            <a:avLst/>
          </a:prstGeom>
        </p:spPr>
      </p:pic>
      <p:pic>
        <p:nvPicPr>
          <p:cNvPr id="5" name="Bildobjekt 4">
            <a:extLst>
              <a:ext uri="{FF2B5EF4-FFF2-40B4-BE49-F238E27FC236}">
                <a16:creationId xmlns:a16="http://schemas.microsoft.com/office/drawing/2014/main" id="{F2FF1500-6A60-47B8-998A-1CCDB68E0A1D}"/>
              </a:ext>
            </a:extLst>
          </p:cNvPr>
          <p:cNvPicPr>
            <a:picLocks noChangeAspect="1"/>
          </p:cNvPicPr>
          <p:nvPr/>
        </p:nvPicPr>
        <p:blipFill>
          <a:blip r:embed="rId3"/>
          <a:stretch>
            <a:fillRect/>
          </a:stretch>
        </p:blipFill>
        <p:spPr>
          <a:xfrm>
            <a:off x="9627273" y="2430173"/>
            <a:ext cx="2249619" cy="652329"/>
          </a:xfrm>
          <a:prstGeom prst="rect">
            <a:avLst/>
          </a:prstGeom>
        </p:spPr>
      </p:pic>
      <p:pic>
        <p:nvPicPr>
          <p:cNvPr id="6" name="Bildobjekt 5">
            <a:extLst>
              <a:ext uri="{FF2B5EF4-FFF2-40B4-BE49-F238E27FC236}">
                <a16:creationId xmlns:a16="http://schemas.microsoft.com/office/drawing/2014/main" id="{F2320531-2008-42ED-9F82-3E3042D3F98E}"/>
              </a:ext>
            </a:extLst>
          </p:cNvPr>
          <p:cNvPicPr>
            <a:picLocks noChangeAspect="1"/>
          </p:cNvPicPr>
          <p:nvPr/>
        </p:nvPicPr>
        <p:blipFill>
          <a:blip r:embed="rId4"/>
          <a:stretch>
            <a:fillRect/>
          </a:stretch>
        </p:blipFill>
        <p:spPr>
          <a:xfrm>
            <a:off x="10352857" y="3653234"/>
            <a:ext cx="987638" cy="981541"/>
          </a:xfrm>
          <a:prstGeom prst="rect">
            <a:avLst/>
          </a:prstGeom>
        </p:spPr>
      </p:pic>
      <p:graphicFrame>
        <p:nvGraphicFramePr>
          <p:cNvPr id="7" name="Tabell 6">
            <a:extLst>
              <a:ext uri="{FF2B5EF4-FFF2-40B4-BE49-F238E27FC236}">
                <a16:creationId xmlns:a16="http://schemas.microsoft.com/office/drawing/2014/main" id="{CD51A59F-4D12-4C3C-9818-FD35AC02CC7A}"/>
              </a:ext>
            </a:extLst>
          </p:cNvPr>
          <p:cNvGraphicFramePr>
            <a:graphicFrameLocks noGrp="1"/>
          </p:cNvGraphicFramePr>
          <p:nvPr>
            <p:extLst>
              <p:ext uri="{D42A27DB-BD31-4B8C-83A1-F6EECF244321}">
                <p14:modId xmlns:p14="http://schemas.microsoft.com/office/powerpoint/2010/main" val="2847843198"/>
              </p:ext>
            </p:extLst>
          </p:nvPr>
        </p:nvGraphicFramePr>
        <p:xfrm>
          <a:off x="1177290" y="205740"/>
          <a:ext cx="7909560" cy="5966460"/>
        </p:xfrm>
        <a:graphic>
          <a:graphicData uri="http://schemas.openxmlformats.org/drawingml/2006/table">
            <a:tbl>
              <a:tblPr>
                <a:tableStyleId>{5C22544A-7EE6-4342-B048-85BDC9FD1C3A}</a:tableStyleId>
              </a:tblPr>
              <a:tblGrid>
                <a:gridCol w="619182">
                  <a:extLst>
                    <a:ext uri="{9D8B030D-6E8A-4147-A177-3AD203B41FA5}">
                      <a16:colId xmlns:a16="http://schemas.microsoft.com/office/drawing/2014/main" val="4182092010"/>
                    </a:ext>
                  </a:extLst>
                </a:gridCol>
                <a:gridCol w="1218392">
                  <a:extLst>
                    <a:ext uri="{9D8B030D-6E8A-4147-A177-3AD203B41FA5}">
                      <a16:colId xmlns:a16="http://schemas.microsoft.com/office/drawing/2014/main" val="3987389162"/>
                    </a:ext>
                  </a:extLst>
                </a:gridCol>
                <a:gridCol w="2037310">
                  <a:extLst>
                    <a:ext uri="{9D8B030D-6E8A-4147-A177-3AD203B41FA5}">
                      <a16:colId xmlns:a16="http://schemas.microsoft.com/office/drawing/2014/main" val="1095450043"/>
                    </a:ext>
                  </a:extLst>
                </a:gridCol>
                <a:gridCol w="2736388">
                  <a:extLst>
                    <a:ext uri="{9D8B030D-6E8A-4147-A177-3AD203B41FA5}">
                      <a16:colId xmlns:a16="http://schemas.microsoft.com/office/drawing/2014/main" val="821371310"/>
                    </a:ext>
                  </a:extLst>
                </a:gridCol>
                <a:gridCol w="1298288">
                  <a:extLst>
                    <a:ext uri="{9D8B030D-6E8A-4147-A177-3AD203B41FA5}">
                      <a16:colId xmlns:a16="http://schemas.microsoft.com/office/drawing/2014/main" val="1750069283"/>
                    </a:ext>
                  </a:extLst>
                </a:gridCol>
              </a:tblGrid>
              <a:tr h="298323">
                <a:tc>
                  <a:txBody>
                    <a:bodyPr/>
                    <a:lstStyle/>
                    <a:p>
                      <a:pPr algn="ctr" fontAlgn="b"/>
                      <a:r>
                        <a:rPr lang="sv-SE" sz="1000" u="none" strike="noStrike">
                          <a:effectLst/>
                        </a:rPr>
                        <a:t>41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Elin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Mccallan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Stockholms RK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390,44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846972786"/>
                  </a:ext>
                </a:extLst>
              </a:tr>
              <a:tr h="298323">
                <a:tc>
                  <a:txBody>
                    <a:bodyPr/>
                    <a:lstStyle/>
                    <a:p>
                      <a:pPr algn="ctr" fontAlgn="b"/>
                      <a:r>
                        <a:rPr lang="sv-SE" sz="1000" u="none" strike="noStrike">
                          <a:effectLst/>
                        </a:rPr>
                        <a:t>42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Nelly</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Stenman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Älvsby IF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410,84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930979375"/>
                  </a:ext>
                </a:extLst>
              </a:tr>
              <a:tr h="298323">
                <a:tc>
                  <a:txBody>
                    <a:bodyPr/>
                    <a:lstStyle/>
                    <a:p>
                      <a:pPr algn="ctr" fontAlgn="b"/>
                      <a:r>
                        <a:rPr lang="sv-SE" sz="1000" u="none" strike="noStrike">
                          <a:effectLst/>
                        </a:rPr>
                        <a:t>43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Hanna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Fritz</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427,57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338308175"/>
                  </a:ext>
                </a:extLst>
              </a:tr>
              <a:tr h="298323">
                <a:tc>
                  <a:txBody>
                    <a:bodyPr/>
                    <a:lstStyle/>
                    <a:p>
                      <a:pPr algn="ctr" fontAlgn="b"/>
                      <a:r>
                        <a:rPr lang="sv-SE" sz="1000" u="none" strike="noStrike">
                          <a:effectLst/>
                        </a:rPr>
                        <a:t>44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Lovisa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Henning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Bondsjöhöjdens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435,60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127855320"/>
                  </a:ext>
                </a:extLst>
              </a:tr>
              <a:tr h="298323">
                <a:tc>
                  <a:txBody>
                    <a:bodyPr/>
                    <a:lstStyle/>
                    <a:p>
                      <a:pPr algn="ctr" fontAlgn="b"/>
                      <a:r>
                        <a:rPr lang="sv-SE" sz="1000" u="none" strike="noStrike">
                          <a:effectLst/>
                        </a:rPr>
                        <a:t>45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Felicia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Norrby- Rydin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Tranemo IF Skidklubb</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439,95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667381084"/>
                  </a:ext>
                </a:extLst>
              </a:tr>
              <a:tr h="298323">
                <a:tc>
                  <a:txBody>
                    <a:bodyPr/>
                    <a:lstStyle/>
                    <a:p>
                      <a:pPr algn="ctr" fontAlgn="b"/>
                      <a:r>
                        <a:rPr lang="sv-SE" sz="1000" u="none" strike="noStrike">
                          <a:effectLst/>
                        </a:rPr>
                        <a:t>46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Amanda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Hedström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IK Fryken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448,62</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847223143"/>
                  </a:ext>
                </a:extLst>
              </a:tr>
              <a:tr h="298323">
                <a:tc>
                  <a:txBody>
                    <a:bodyPr/>
                    <a:lstStyle/>
                    <a:p>
                      <a:pPr algn="ctr" fontAlgn="b"/>
                      <a:r>
                        <a:rPr lang="sv-SE" sz="1000" u="none" strike="noStrike">
                          <a:effectLst/>
                        </a:rPr>
                        <a:t>47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Alma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Nordström</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SK Bore Torsby</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452,94</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273281531"/>
                  </a:ext>
                </a:extLst>
              </a:tr>
              <a:tr h="298323">
                <a:tc>
                  <a:txBody>
                    <a:bodyPr/>
                    <a:lstStyle/>
                    <a:p>
                      <a:pPr algn="ctr" fontAlgn="b"/>
                      <a:r>
                        <a:rPr lang="sv-SE" sz="1000" u="none" strike="noStrike">
                          <a:effectLst/>
                        </a:rPr>
                        <a:t>48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Cora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Badh</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Falköpings AIK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467,10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728280292"/>
                  </a:ext>
                </a:extLst>
              </a:tr>
              <a:tr h="298323">
                <a:tc>
                  <a:txBody>
                    <a:bodyPr/>
                    <a:lstStyle/>
                    <a:p>
                      <a:pPr algn="ctr" fontAlgn="b"/>
                      <a:r>
                        <a:rPr lang="sv-SE" sz="1000" u="none" strike="noStrike">
                          <a:effectLst/>
                        </a:rPr>
                        <a:t>49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Hanna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Lodin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Tunafors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471,89</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858889241"/>
                  </a:ext>
                </a:extLst>
              </a:tr>
              <a:tr h="298323">
                <a:tc>
                  <a:txBody>
                    <a:bodyPr/>
                    <a:lstStyle/>
                    <a:p>
                      <a:pPr algn="ctr" fontAlgn="b"/>
                      <a:r>
                        <a:rPr lang="sv-SE" sz="1000" u="none" strike="noStrike">
                          <a:effectLst/>
                        </a:rPr>
                        <a:t>50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Maja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Karlsson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487,51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753842537"/>
                  </a:ext>
                </a:extLst>
              </a:tr>
              <a:tr h="298323">
                <a:tc>
                  <a:txBody>
                    <a:bodyPr/>
                    <a:lstStyle/>
                    <a:p>
                      <a:pPr algn="ctr" fontAlgn="b"/>
                      <a:r>
                        <a:rPr lang="sv-SE" sz="1000" u="none" strike="noStrike">
                          <a:effectLst/>
                        </a:rPr>
                        <a:t>51</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Olivia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Ednarsson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Brandsbols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512,45</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220204771"/>
                  </a:ext>
                </a:extLst>
              </a:tr>
              <a:tr h="298323">
                <a:tc>
                  <a:txBody>
                    <a:bodyPr/>
                    <a:lstStyle/>
                    <a:p>
                      <a:pPr algn="ctr" fontAlgn="b"/>
                      <a:r>
                        <a:rPr lang="sv-SE" sz="1000" u="none" strike="noStrike">
                          <a:effectLst/>
                        </a:rPr>
                        <a:t>52</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Matilda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Bandefur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Idre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512,67</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924805361"/>
                  </a:ext>
                </a:extLst>
              </a:tr>
              <a:tr h="298323">
                <a:tc>
                  <a:txBody>
                    <a:bodyPr/>
                    <a:lstStyle/>
                    <a:p>
                      <a:pPr algn="ctr" fontAlgn="b"/>
                      <a:r>
                        <a:rPr lang="sv-SE" sz="1000" u="none" strike="noStrike">
                          <a:effectLst/>
                        </a:rPr>
                        <a:t>53</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Stina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Nilsson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Rembo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550,10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474046424"/>
                  </a:ext>
                </a:extLst>
              </a:tr>
              <a:tr h="298323">
                <a:tc>
                  <a:txBody>
                    <a:bodyPr/>
                    <a:lstStyle/>
                    <a:p>
                      <a:pPr algn="ctr" fontAlgn="b"/>
                      <a:r>
                        <a:rPr lang="sv-SE" sz="1000" u="none" strike="noStrike">
                          <a:effectLst/>
                        </a:rPr>
                        <a:t>54</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Ebba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Gårdmark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Öregrunds IK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570,69</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865724960"/>
                  </a:ext>
                </a:extLst>
              </a:tr>
              <a:tr h="298323">
                <a:tc>
                  <a:txBody>
                    <a:bodyPr/>
                    <a:lstStyle/>
                    <a:p>
                      <a:pPr algn="ctr" fontAlgn="b"/>
                      <a:r>
                        <a:rPr lang="sv-SE" sz="1000" u="none" strike="noStrike">
                          <a:effectLst/>
                        </a:rPr>
                        <a:t>55</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Ella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Selmosson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Lidköpings VSK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588,51</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186008855"/>
                  </a:ext>
                </a:extLst>
              </a:tr>
              <a:tr h="298323">
                <a:tc>
                  <a:txBody>
                    <a:bodyPr/>
                    <a:lstStyle/>
                    <a:p>
                      <a:pPr algn="ctr" fontAlgn="b"/>
                      <a:r>
                        <a:rPr lang="sv-SE" sz="1000" u="none" strike="noStrike">
                          <a:effectLst/>
                        </a:rPr>
                        <a:t>56</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Ida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Rosjö</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 Hallby SOK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9999,00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3029033126"/>
                  </a:ext>
                </a:extLst>
              </a:tr>
              <a:tr h="298323">
                <a:tc>
                  <a:txBody>
                    <a:bodyPr/>
                    <a:lstStyle/>
                    <a:p>
                      <a:pPr algn="ctr" fontAlgn="b"/>
                      <a:r>
                        <a:rPr lang="sv-SE" sz="1000" u="none" strike="noStrike">
                          <a:effectLst/>
                        </a:rPr>
                        <a:t>57</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Linnea</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Carlsson</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Grava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9999,00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4031716577"/>
                  </a:ext>
                </a:extLst>
              </a:tr>
              <a:tr h="298323">
                <a:tc>
                  <a:txBody>
                    <a:bodyPr/>
                    <a:lstStyle/>
                    <a:p>
                      <a:pPr algn="ctr" fontAlgn="b"/>
                      <a:r>
                        <a:rPr lang="sv-SE" sz="1000" u="none" strike="noStrike">
                          <a:effectLst/>
                        </a:rPr>
                        <a:t>58</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Astrid</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Kolberg</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Sunne SLF</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9999,00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484913100"/>
                  </a:ext>
                </a:extLst>
              </a:tr>
              <a:tr h="298323">
                <a:tc>
                  <a:txBody>
                    <a:bodyPr/>
                    <a:lstStyle/>
                    <a:p>
                      <a:pPr algn="ctr" fontAlgn="b"/>
                      <a:r>
                        <a:rPr lang="sv-SE" sz="1000" u="none" strike="noStrike">
                          <a:effectLst/>
                        </a:rPr>
                        <a:t>59</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Louise</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Hallander</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Vreta Skid o MK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a:effectLst/>
                        </a:rPr>
                        <a:t>9999,00</a:t>
                      </a:r>
                      <a:endParaRPr lang="sv-SE" sz="1000" b="1" i="0" u="none" strike="noStrike">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2535507677"/>
                  </a:ext>
                </a:extLst>
              </a:tr>
              <a:tr h="298323">
                <a:tc>
                  <a:txBody>
                    <a:bodyPr/>
                    <a:lstStyle/>
                    <a:p>
                      <a:pPr algn="ctr" fontAlgn="b"/>
                      <a:r>
                        <a:rPr lang="sv-SE" sz="1000" u="none" strike="noStrike">
                          <a:effectLst/>
                        </a:rPr>
                        <a:t>60</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Molly</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Furunäs</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l" fontAlgn="b"/>
                      <a:r>
                        <a:rPr lang="sv-SE" sz="1000" u="none" strike="noStrike">
                          <a:effectLst/>
                        </a:rPr>
                        <a:t>IFK Grängesberg SK</a:t>
                      </a:r>
                      <a:endParaRPr lang="sv-SE" sz="1000" b="1" i="0" u="none" strike="noStrike">
                        <a:solidFill>
                          <a:srgbClr val="000000"/>
                        </a:solidFill>
                        <a:effectLst/>
                        <a:latin typeface="Calibri" panose="020F0502020204030204" pitchFamily="34" charset="0"/>
                      </a:endParaRPr>
                    </a:p>
                  </a:txBody>
                  <a:tcPr marL="5567" marR="5567" marT="5567" marB="0" anchor="b"/>
                </a:tc>
                <a:tc>
                  <a:txBody>
                    <a:bodyPr/>
                    <a:lstStyle/>
                    <a:p>
                      <a:pPr algn="r" fontAlgn="b"/>
                      <a:r>
                        <a:rPr lang="sv-SE" sz="1000" u="none" strike="noStrike" dirty="0">
                          <a:effectLst/>
                        </a:rPr>
                        <a:t>9999,00</a:t>
                      </a:r>
                      <a:endParaRPr lang="sv-SE" sz="1000" b="1" i="0" u="none" strike="noStrike" dirty="0">
                        <a:solidFill>
                          <a:srgbClr val="000000"/>
                        </a:solidFill>
                        <a:effectLst/>
                        <a:latin typeface="Calibri" panose="020F0502020204030204" pitchFamily="34" charset="0"/>
                      </a:endParaRPr>
                    </a:p>
                  </a:txBody>
                  <a:tcPr marL="5567" marR="5567" marT="5567" marB="0" anchor="b"/>
                </a:tc>
                <a:extLst>
                  <a:ext uri="{0D108BD9-81ED-4DB2-BD59-A6C34878D82A}">
                    <a16:rowId xmlns:a16="http://schemas.microsoft.com/office/drawing/2014/main" val="1827276529"/>
                  </a:ext>
                </a:extLst>
              </a:tr>
            </a:tbl>
          </a:graphicData>
        </a:graphic>
      </p:graphicFrame>
    </p:spTree>
    <p:extLst>
      <p:ext uri="{BB962C8B-B14F-4D97-AF65-F5344CB8AC3E}">
        <p14:creationId xmlns:p14="http://schemas.microsoft.com/office/powerpoint/2010/main" val="159983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BF6400E-F2EA-4B0B-862A-A47DB22BADAA}"/>
              </a:ext>
            </a:extLst>
          </p:cNvPr>
          <p:cNvPicPr>
            <a:picLocks noChangeAspect="1"/>
          </p:cNvPicPr>
          <p:nvPr/>
        </p:nvPicPr>
        <p:blipFill>
          <a:blip r:embed="rId2"/>
          <a:stretch>
            <a:fillRect/>
          </a:stretch>
        </p:blipFill>
        <p:spPr>
          <a:xfrm>
            <a:off x="10135920" y="0"/>
            <a:ext cx="1085182" cy="877900"/>
          </a:xfrm>
          <a:prstGeom prst="rect">
            <a:avLst/>
          </a:prstGeom>
        </p:spPr>
      </p:pic>
      <p:pic>
        <p:nvPicPr>
          <p:cNvPr id="5" name="Bildobjekt 4">
            <a:extLst>
              <a:ext uri="{FF2B5EF4-FFF2-40B4-BE49-F238E27FC236}">
                <a16:creationId xmlns:a16="http://schemas.microsoft.com/office/drawing/2014/main" id="{7F464F1F-A4F8-415C-B4B7-0013FA225029}"/>
              </a:ext>
            </a:extLst>
          </p:cNvPr>
          <p:cNvPicPr>
            <a:picLocks noChangeAspect="1"/>
          </p:cNvPicPr>
          <p:nvPr/>
        </p:nvPicPr>
        <p:blipFill>
          <a:blip r:embed="rId3"/>
          <a:stretch>
            <a:fillRect/>
          </a:stretch>
        </p:blipFill>
        <p:spPr>
          <a:xfrm>
            <a:off x="9627273" y="2430173"/>
            <a:ext cx="2249619" cy="652329"/>
          </a:xfrm>
          <a:prstGeom prst="rect">
            <a:avLst/>
          </a:prstGeom>
        </p:spPr>
      </p:pic>
      <p:pic>
        <p:nvPicPr>
          <p:cNvPr id="6" name="Bildobjekt 5">
            <a:extLst>
              <a:ext uri="{FF2B5EF4-FFF2-40B4-BE49-F238E27FC236}">
                <a16:creationId xmlns:a16="http://schemas.microsoft.com/office/drawing/2014/main" id="{151D7EA9-082C-459D-AE96-75A3FDEF1227}"/>
              </a:ext>
            </a:extLst>
          </p:cNvPr>
          <p:cNvPicPr>
            <a:picLocks noChangeAspect="1"/>
          </p:cNvPicPr>
          <p:nvPr/>
        </p:nvPicPr>
        <p:blipFill>
          <a:blip r:embed="rId4"/>
          <a:stretch>
            <a:fillRect/>
          </a:stretch>
        </p:blipFill>
        <p:spPr>
          <a:xfrm>
            <a:off x="10352857" y="3653234"/>
            <a:ext cx="987638" cy="981541"/>
          </a:xfrm>
          <a:prstGeom prst="rect">
            <a:avLst/>
          </a:prstGeom>
        </p:spPr>
      </p:pic>
      <p:graphicFrame>
        <p:nvGraphicFramePr>
          <p:cNvPr id="7" name="Tabell 6">
            <a:extLst>
              <a:ext uri="{FF2B5EF4-FFF2-40B4-BE49-F238E27FC236}">
                <a16:creationId xmlns:a16="http://schemas.microsoft.com/office/drawing/2014/main" id="{C40E2EE9-3794-4A05-B048-1554FE2ACBFC}"/>
              </a:ext>
            </a:extLst>
          </p:cNvPr>
          <p:cNvGraphicFramePr>
            <a:graphicFrameLocks noGrp="1"/>
          </p:cNvGraphicFramePr>
          <p:nvPr>
            <p:extLst>
              <p:ext uri="{D42A27DB-BD31-4B8C-83A1-F6EECF244321}">
                <p14:modId xmlns:p14="http://schemas.microsoft.com/office/powerpoint/2010/main" val="3959747286"/>
              </p:ext>
            </p:extLst>
          </p:nvPr>
        </p:nvGraphicFramePr>
        <p:xfrm>
          <a:off x="1177290" y="502920"/>
          <a:ext cx="7783830" cy="2228850"/>
        </p:xfrm>
        <a:graphic>
          <a:graphicData uri="http://schemas.openxmlformats.org/drawingml/2006/table">
            <a:tbl>
              <a:tblPr>
                <a:tableStyleId>{5C22544A-7EE6-4342-B048-85BDC9FD1C3A}</a:tableStyleId>
              </a:tblPr>
              <a:tblGrid>
                <a:gridCol w="609340">
                  <a:extLst>
                    <a:ext uri="{9D8B030D-6E8A-4147-A177-3AD203B41FA5}">
                      <a16:colId xmlns:a16="http://schemas.microsoft.com/office/drawing/2014/main" val="1515750638"/>
                    </a:ext>
                  </a:extLst>
                </a:gridCol>
                <a:gridCol w="1199024">
                  <a:extLst>
                    <a:ext uri="{9D8B030D-6E8A-4147-A177-3AD203B41FA5}">
                      <a16:colId xmlns:a16="http://schemas.microsoft.com/office/drawing/2014/main" val="3769168086"/>
                    </a:ext>
                  </a:extLst>
                </a:gridCol>
                <a:gridCol w="2004927">
                  <a:extLst>
                    <a:ext uri="{9D8B030D-6E8A-4147-A177-3AD203B41FA5}">
                      <a16:colId xmlns:a16="http://schemas.microsoft.com/office/drawing/2014/main" val="3740843139"/>
                    </a:ext>
                  </a:extLst>
                </a:gridCol>
                <a:gridCol w="2692890">
                  <a:extLst>
                    <a:ext uri="{9D8B030D-6E8A-4147-A177-3AD203B41FA5}">
                      <a16:colId xmlns:a16="http://schemas.microsoft.com/office/drawing/2014/main" val="418058636"/>
                    </a:ext>
                  </a:extLst>
                </a:gridCol>
                <a:gridCol w="1277649">
                  <a:extLst>
                    <a:ext uri="{9D8B030D-6E8A-4147-A177-3AD203B41FA5}">
                      <a16:colId xmlns:a16="http://schemas.microsoft.com/office/drawing/2014/main" val="376359942"/>
                    </a:ext>
                  </a:extLst>
                </a:gridCol>
              </a:tblGrid>
              <a:tr h="371475">
                <a:tc>
                  <a:txBody>
                    <a:bodyPr/>
                    <a:lstStyle/>
                    <a:p>
                      <a:pPr algn="ctr" fontAlgn="b"/>
                      <a:r>
                        <a:rPr lang="sv-SE" sz="1100" u="none" strike="noStrike">
                          <a:effectLst/>
                        </a:rPr>
                        <a:t>61</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Madelene</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Nord</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Malungs IF</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sv-SE" sz="1100" u="none" strike="noStrike">
                          <a:effectLst/>
                        </a:rPr>
                        <a:t>9999,00</a:t>
                      </a:r>
                      <a:endParaRPr lang="sv-SE"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3929162"/>
                  </a:ext>
                </a:extLst>
              </a:tr>
              <a:tr h="371475">
                <a:tc>
                  <a:txBody>
                    <a:bodyPr/>
                    <a:lstStyle/>
                    <a:p>
                      <a:pPr algn="ctr" fontAlgn="b"/>
                      <a:r>
                        <a:rPr lang="sv-SE" sz="1100" u="none" strike="noStrike">
                          <a:effectLst/>
                        </a:rPr>
                        <a:t>62</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Ida</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Santonen Öjerskog</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OK Landehof</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sv-SE" sz="1100" u="none" strike="noStrike">
                          <a:effectLst/>
                        </a:rPr>
                        <a:t>9999,00</a:t>
                      </a:r>
                      <a:endParaRPr lang="sv-SE"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63249821"/>
                  </a:ext>
                </a:extLst>
              </a:tr>
              <a:tr h="371475">
                <a:tc>
                  <a:txBody>
                    <a:bodyPr/>
                    <a:lstStyle/>
                    <a:p>
                      <a:pPr algn="ctr" fontAlgn="b"/>
                      <a:r>
                        <a:rPr lang="sv-SE" sz="1100" u="none" strike="noStrike">
                          <a:effectLst/>
                        </a:rPr>
                        <a:t>63</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Cayenne</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Badh</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Falköpings AIK SK</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sv-SE" sz="1100" u="none" strike="noStrike">
                          <a:effectLst/>
                        </a:rPr>
                        <a:t>9999,00</a:t>
                      </a:r>
                      <a:endParaRPr lang="sv-SE"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35283897"/>
                  </a:ext>
                </a:extLst>
              </a:tr>
              <a:tr h="371475">
                <a:tc>
                  <a:txBody>
                    <a:bodyPr/>
                    <a:lstStyle/>
                    <a:p>
                      <a:pPr algn="ctr" fontAlgn="b"/>
                      <a:r>
                        <a:rPr lang="sv-SE" sz="1100" u="none" strike="noStrike">
                          <a:effectLst/>
                        </a:rPr>
                        <a:t>64</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Frida</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Lundgren</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Filipstads SF</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sv-SE" sz="1100" u="none" strike="noStrike">
                          <a:effectLst/>
                        </a:rPr>
                        <a:t>9999,00</a:t>
                      </a:r>
                      <a:endParaRPr lang="sv-SE"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13030057"/>
                  </a:ext>
                </a:extLst>
              </a:tr>
              <a:tr h="371475">
                <a:tc>
                  <a:txBody>
                    <a:bodyPr/>
                    <a:lstStyle/>
                    <a:p>
                      <a:pPr algn="ctr" fontAlgn="b"/>
                      <a:r>
                        <a:rPr lang="sv-SE" sz="1100" u="none" strike="noStrike">
                          <a:effectLst/>
                        </a:rPr>
                        <a:t>65</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Ida</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Abrahamson</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Äspereds IF</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sv-SE" sz="1100" u="none" strike="noStrike">
                          <a:effectLst/>
                        </a:rPr>
                        <a:t>9999,00</a:t>
                      </a:r>
                      <a:endParaRPr lang="sv-SE"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26096621"/>
                  </a:ext>
                </a:extLst>
              </a:tr>
              <a:tr h="371475">
                <a:tc>
                  <a:txBody>
                    <a:bodyPr/>
                    <a:lstStyle/>
                    <a:p>
                      <a:pPr algn="ctr" fontAlgn="b"/>
                      <a:r>
                        <a:rPr lang="sv-SE" sz="1100" u="none" strike="noStrike">
                          <a:effectLst/>
                        </a:rPr>
                        <a:t>66</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Emma</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Bengtsson</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sv-SE" sz="1100" u="none" strike="noStrike">
                          <a:effectLst/>
                        </a:rPr>
                        <a:t>Tranemo IF Skidklubb</a:t>
                      </a:r>
                      <a:endParaRPr lang="sv-SE" sz="11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sv-SE" sz="1100" u="none" strike="noStrike" dirty="0">
                          <a:effectLst/>
                        </a:rPr>
                        <a:t>9999,00</a:t>
                      </a:r>
                      <a:endParaRPr lang="sv-SE"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86529490"/>
                  </a:ext>
                </a:extLst>
              </a:tr>
            </a:tbl>
          </a:graphicData>
        </a:graphic>
      </p:graphicFrame>
    </p:spTree>
    <p:extLst>
      <p:ext uri="{BB962C8B-B14F-4D97-AF65-F5344CB8AC3E}">
        <p14:creationId xmlns:p14="http://schemas.microsoft.com/office/powerpoint/2010/main" val="3006858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Väderprognos</a:t>
            </a:r>
          </a:p>
        </p:txBody>
      </p:sp>
      <p:sp>
        <p:nvSpPr>
          <p:cNvPr id="5" name="Platshållare för sidfot 7"/>
          <p:cNvSpPr txBox="1">
            <a:spLocks/>
          </p:cNvSpPr>
          <p:nvPr/>
        </p:nvSpPr>
        <p:spPr bwMode="auto">
          <a:xfrm>
            <a:off x="2107211" y="5832371"/>
            <a:ext cx="8920180" cy="540327"/>
          </a:xfrm>
          <a:prstGeom prst="rect">
            <a:avLst/>
          </a:prstGeom>
          <a:noFill/>
          <a:ln w="9525">
            <a:noFill/>
            <a:miter lim="800000"/>
            <a:headEnd/>
            <a:tailEnd/>
          </a:ln>
          <a:effectLst/>
        </p:spPr>
        <p:txBody>
          <a:bodyPr vert="horz" wrap="square" lIns="0" tIns="4680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chemeClr val="tx1"/>
                </a:solidFill>
                <a:effectLst/>
                <a:uLnTx/>
                <a:uFillTx/>
                <a:latin typeface="Arial" charset="0"/>
                <a:ea typeface="ＭＳ Ｐゴシック" pitchFamily="16" charset="-128"/>
                <a:cs typeface="+mn-cs"/>
              </a:rPr>
              <a:t>Lokala sponsorer (ta bort om ni ej har det</a:t>
            </a:r>
            <a:r>
              <a:rPr kumimoji="0" lang="sv-SE" sz="1600" b="0" i="0" u="none" strike="noStrike" kern="1200" cap="none" spc="0" normalizeH="0" baseline="0" noProof="0" dirty="0">
                <a:ln>
                  <a:noFill/>
                </a:ln>
                <a:solidFill>
                  <a:schemeClr val="tx1"/>
                </a:solidFill>
                <a:effectLst/>
                <a:uLnTx/>
                <a:uFillTx/>
                <a:latin typeface="Arial" charset="0"/>
                <a:ea typeface="ＭＳ Ｐゴシック" pitchFamily="16" charset="-128"/>
                <a:cs typeface="+mn-cs"/>
              </a:rPr>
              <a:t>)</a:t>
            </a:r>
          </a:p>
        </p:txBody>
      </p:sp>
      <p:pic>
        <p:nvPicPr>
          <p:cNvPr id="6" name="Bildobjekt 5">
            <a:extLst>
              <a:ext uri="{FF2B5EF4-FFF2-40B4-BE49-F238E27FC236}">
                <a16:creationId xmlns:a16="http://schemas.microsoft.com/office/drawing/2014/main" id="{9D5A15AF-19EF-46A0-B10C-91C58F490365}"/>
              </a:ext>
            </a:extLst>
          </p:cNvPr>
          <p:cNvPicPr/>
          <p:nvPr/>
        </p:nvPicPr>
        <p:blipFill>
          <a:blip r:embed="rId3"/>
          <a:stretch>
            <a:fillRect/>
          </a:stretch>
        </p:blipFill>
        <p:spPr>
          <a:xfrm>
            <a:off x="10173810" y="0"/>
            <a:ext cx="1088324" cy="878889"/>
          </a:xfrm>
          <a:prstGeom prst="rect">
            <a:avLst/>
          </a:prstGeom>
        </p:spPr>
      </p:pic>
      <p:pic>
        <p:nvPicPr>
          <p:cNvPr id="7" name="Bildobjekt 6">
            <a:extLst>
              <a:ext uri="{FF2B5EF4-FFF2-40B4-BE49-F238E27FC236}">
                <a16:creationId xmlns:a16="http://schemas.microsoft.com/office/drawing/2014/main" id="{04A258E4-4832-4F3B-96BF-2D88C093D3BE}"/>
              </a:ext>
            </a:extLst>
          </p:cNvPr>
          <p:cNvPicPr>
            <a:picLocks noChangeAspect="1"/>
          </p:cNvPicPr>
          <p:nvPr/>
        </p:nvPicPr>
        <p:blipFill>
          <a:blip r:embed="rId4"/>
          <a:stretch>
            <a:fillRect/>
          </a:stretch>
        </p:blipFill>
        <p:spPr>
          <a:xfrm>
            <a:off x="2990533" y="2024128"/>
            <a:ext cx="5746474" cy="4142690"/>
          </a:xfrm>
          <a:prstGeom prst="rect">
            <a:avLst/>
          </a:prstGeom>
        </p:spPr>
      </p:pic>
      <p:sp>
        <p:nvSpPr>
          <p:cNvPr id="9" name="textruta 8">
            <a:extLst>
              <a:ext uri="{FF2B5EF4-FFF2-40B4-BE49-F238E27FC236}">
                <a16:creationId xmlns:a16="http://schemas.microsoft.com/office/drawing/2014/main" id="{56EBD936-2607-43BE-BAF9-AB2652181600}"/>
              </a:ext>
            </a:extLst>
          </p:cNvPr>
          <p:cNvSpPr txBox="1"/>
          <p:nvPr/>
        </p:nvSpPr>
        <p:spPr>
          <a:xfrm>
            <a:off x="5265683" y="1356583"/>
            <a:ext cx="3373821" cy="461665"/>
          </a:xfrm>
          <a:prstGeom prst="rect">
            <a:avLst/>
          </a:prstGeom>
          <a:noFill/>
        </p:spPr>
        <p:txBody>
          <a:bodyPr wrap="square" rtlCol="0">
            <a:spAutoFit/>
          </a:bodyPr>
          <a:lstStyle/>
          <a:p>
            <a:r>
              <a:rPr lang="sv-SE" dirty="0"/>
              <a:t>Lördag</a:t>
            </a:r>
          </a:p>
        </p:txBody>
      </p:sp>
      <p:pic>
        <p:nvPicPr>
          <p:cNvPr id="11" name="Bildobjekt 10">
            <a:extLst>
              <a:ext uri="{FF2B5EF4-FFF2-40B4-BE49-F238E27FC236}">
                <a16:creationId xmlns:a16="http://schemas.microsoft.com/office/drawing/2014/main" id="{7E182405-ED74-4A87-96C5-7312859898B5}"/>
              </a:ext>
            </a:extLst>
          </p:cNvPr>
          <p:cNvPicPr>
            <a:picLocks noChangeAspect="1"/>
          </p:cNvPicPr>
          <p:nvPr/>
        </p:nvPicPr>
        <p:blipFill>
          <a:blip r:embed="rId5"/>
          <a:stretch>
            <a:fillRect/>
          </a:stretch>
        </p:blipFill>
        <p:spPr>
          <a:xfrm>
            <a:off x="10224153" y="3604702"/>
            <a:ext cx="987638" cy="981541"/>
          </a:xfrm>
          <a:prstGeom prst="rect">
            <a:avLst/>
          </a:prstGeom>
        </p:spPr>
      </p:pic>
      <p:pic>
        <p:nvPicPr>
          <p:cNvPr id="12" name="Bildobjekt 11">
            <a:extLst>
              <a:ext uri="{FF2B5EF4-FFF2-40B4-BE49-F238E27FC236}">
                <a16:creationId xmlns:a16="http://schemas.microsoft.com/office/drawing/2014/main" id="{21F900C4-6058-4EC4-8C8D-D4A1D87CFCC3}"/>
              </a:ext>
            </a:extLst>
          </p:cNvPr>
          <p:cNvPicPr>
            <a:picLocks noChangeAspect="1"/>
          </p:cNvPicPr>
          <p:nvPr/>
        </p:nvPicPr>
        <p:blipFill>
          <a:blip r:embed="rId6"/>
          <a:stretch>
            <a:fillRect/>
          </a:stretch>
        </p:blipFill>
        <p:spPr>
          <a:xfrm>
            <a:off x="9620329" y="2377136"/>
            <a:ext cx="2249619" cy="652329"/>
          </a:xfrm>
          <a:prstGeom prst="rect">
            <a:avLst/>
          </a:prstGeom>
        </p:spPr>
      </p:pic>
    </p:spTree>
    <p:extLst>
      <p:ext uri="{BB962C8B-B14F-4D97-AF65-F5344CB8AC3E}">
        <p14:creationId xmlns:p14="http://schemas.microsoft.com/office/powerpoint/2010/main" val="17509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Presentation av tävlingsbanorna</a:t>
            </a:r>
          </a:p>
        </p:txBody>
      </p:sp>
      <p:pic>
        <p:nvPicPr>
          <p:cNvPr id="6" name="Bildobjekt 5">
            <a:extLst>
              <a:ext uri="{FF2B5EF4-FFF2-40B4-BE49-F238E27FC236}">
                <a16:creationId xmlns:a16="http://schemas.microsoft.com/office/drawing/2014/main" id="{A5A9F6AE-F1BE-4D94-9756-27FF6EB3796D}"/>
              </a:ext>
            </a:extLst>
          </p:cNvPr>
          <p:cNvPicPr/>
          <p:nvPr/>
        </p:nvPicPr>
        <p:blipFill>
          <a:blip r:embed="rId3"/>
          <a:stretch>
            <a:fillRect/>
          </a:stretch>
        </p:blipFill>
        <p:spPr>
          <a:xfrm>
            <a:off x="10173810" y="0"/>
            <a:ext cx="1088324" cy="878889"/>
          </a:xfrm>
          <a:prstGeom prst="rect">
            <a:avLst/>
          </a:prstGeom>
        </p:spPr>
      </p:pic>
      <p:pic>
        <p:nvPicPr>
          <p:cNvPr id="3" name="Bildobjekt 2">
            <a:extLst>
              <a:ext uri="{FF2B5EF4-FFF2-40B4-BE49-F238E27FC236}">
                <a16:creationId xmlns:a16="http://schemas.microsoft.com/office/drawing/2014/main" id="{1FD90141-86BF-4378-92DA-743CCFF7DB87}"/>
              </a:ext>
            </a:extLst>
          </p:cNvPr>
          <p:cNvPicPr>
            <a:picLocks noChangeAspect="1"/>
          </p:cNvPicPr>
          <p:nvPr/>
        </p:nvPicPr>
        <p:blipFill>
          <a:blip r:embed="rId4"/>
          <a:stretch>
            <a:fillRect/>
          </a:stretch>
        </p:blipFill>
        <p:spPr>
          <a:xfrm>
            <a:off x="484045" y="1110743"/>
            <a:ext cx="8901693" cy="4417699"/>
          </a:xfrm>
          <a:prstGeom prst="rect">
            <a:avLst/>
          </a:prstGeom>
        </p:spPr>
      </p:pic>
      <p:pic>
        <p:nvPicPr>
          <p:cNvPr id="7" name="Bildobjekt 6">
            <a:extLst>
              <a:ext uri="{FF2B5EF4-FFF2-40B4-BE49-F238E27FC236}">
                <a16:creationId xmlns:a16="http://schemas.microsoft.com/office/drawing/2014/main" id="{36C08B02-8396-44FE-8F57-BC835EBBF78E}"/>
              </a:ext>
            </a:extLst>
          </p:cNvPr>
          <p:cNvPicPr>
            <a:picLocks noChangeAspect="1"/>
          </p:cNvPicPr>
          <p:nvPr/>
        </p:nvPicPr>
        <p:blipFill>
          <a:blip r:embed="rId5"/>
          <a:stretch>
            <a:fillRect/>
          </a:stretch>
        </p:blipFill>
        <p:spPr>
          <a:xfrm>
            <a:off x="10224153" y="3736329"/>
            <a:ext cx="987638" cy="981541"/>
          </a:xfrm>
          <a:prstGeom prst="rect">
            <a:avLst/>
          </a:prstGeom>
        </p:spPr>
      </p:pic>
      <p:pic>
        <p:nvPicPr>
          <p:cNvPr id="8" name="Bildobjekt 7">
            <a:extLst>
              <a:ext uri="{FF2B5EF4-FFF2-40B4-BE49-F238E27FC236}">
                <a16:creationId xmlns:a16="http://schemas.microsoft.com/office/drawing/2014/main" id="{E36636F0-C719-4C59-A449-A80C927AB401}"/>
              </a:ext>
            </a:extLst>
          </p:cNvPr>
          <p:cNvPicPr>
            <a:picLocks noChangeAspect="1"/>
          </p:cNvPicPr>
          <p:nvPr/>
        </p:nvPicPr>
        <p:blipFill>
          <a:blip r:embed="rId6"/>
          <a:stretch>
            <a:fillRect/>
          </a:stretch>
        </p:blipFill>
        <p:spPr>
          <a:xfrm>
            <a:off x="9654580" y="2472215"/>
            <a:ext cx="2249619" cy="652329"/>
          </a:xfrm>
          <a:prstGeom prst="rect">
            <a:avLst/>
          </a:prstGeom>
        </p:spPr>
      </p:pic>
    </p:spTree>
    <p:extLst>
      <p:ext uri="{BB962C8B-B14F-4D97-AF65-F5344CB8AC3E}">
        <p14:creationId xmlns:p14="http://schemas.microsoft.com/office/powerpoint/2010/main" val="3785499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1446664" y="2109882"/>
            <a:ext cx="6714698" cy="3390710"/>
          </a:xfrm>
        </p:spPr>
        <p:txBody>
          <a:bodyPr/>
          <a:lstStyle/>
          <a:p>
            <a:pPr algn="ctr"/>
            <a:r>
              <a:rPr lang="sv-SE" dirty="0"/>
              <a:t>Lagledarmöte för Volkswagen cup </a:t>
            </a:r>
            <a:br>
              <a:rPr lang="sv-SE" dirty="0"/>
            </a:br>
            <a:endParaRPr lang="sv-SE" dirty="0"/>
          </a:p>
        </p:txBody>
      </p:sp>
      <p:sp>
        <p:nvSpPr>
          <p:cNvPr id="9" name="Underrubrik 8"/>
          <p:cNvSpPr txBox="1">
            <a:spLocks/>
          </p:cNvSpPr>
          <p:nvPr/>
        </p:nvSpPr>
        <p:spPr>
          <a:xfrm>
            <a:off x="1963633" y="5674304"/>
            <a:ext cx="6027737" cy="514023"/>
          </a:xfrm>
          <a:prstGeom prst="rect">
            <a:avLst/>
          </a:prstGeom>
        </p:spPr>
        <p:txBody>
          <a:bodyPr/>
          <a:lstStyle>
            <a:lvl1pPr marL="342900" indent="-342900" algn="l" rtl="0" eaLnBrk="1" fontAlgn="base" hangingPunct="1">
              <a:lnSpc>
                <a:spcPct val="110000"/>
              </a:lnSpc>
              <a:spcBef>
                <a:spcPct val="20000"/>
              </a:spcBef>
              <a:spcAft>
                <a:spcPct val="20000"/>
              </a:spcAft>
              <a:buFont typeface="Wingdings" panose="05000000000000000000" pitchFamily="2" charset="2"/>
              <a:buChar char="§"/>
              <a:defRPr sz="2800">
                <a:solidFill>
                  <a:schemeClr val="tx1"/>
                </a:solidFill>
                <a:latin typeface="+mn-lt"/>
                <a:ea typeface="+mn-ea"/>
                <a:cs typeface="+mn-cs"/>
              </a:defRPr>
            </a:lvl1pPr>
            <a:lvl2pPr marL="648000" indent="-285750" algn="l" rtl="0" eaLnBrk="1" fontAlgn="base" hangingPunct="1">
              <a:spcBef>
                <a:spcPts val="0"/>
              </a:spcBef>
              <a:spcAft>
                <a:spcPct val="0"/>
              </a:spcAft>
              <a:buChar char="–"/>
              <a:defRPr sz="2200">
                <a:solidFill>
                  <a:schemeClr val="tx1"/>
                </a:solidFill>
                <a:latin typeface="+mn-lt"/>
                <a:ea typeface="+mn-ea"/>
              </a:defRPr>
            </a:lvl2pPr>
            <a:lvl3pPr marL="864000" indent="-208800" algn="l" rtl="0" eaLnBrk="1" fontAlgn="base" hangingPunct="1">
              <a:spcBef>
                <a:spcPct val="20000"/>
              </a:spcBef>
              <a:spcAft>
                <a:spcPct val="0"/>
              </a:spcAft>
              <a:buChar char="•"/>
              <a:defRPr sz="2000">
                <a:solidFill>
                  <a:schemeClr val="tx1"/>
                </a:solidFill>
                <a:latin typeface="+mn-lt"/>
                <a:ea typeface="+mn-ea"/>
              </a:defRPr>
            </a:lvl3pPr>
            <a:lvl4pPr marL="1080000" indent="-201600" algn="l" rtl="0" eaLnBrk="1" fontAlgn="base" hangingPunct="1">
              <a:spcBef>
                <a:spcPts val="480"/>
              </a:spcBef>
              <a:spcAft>
                <a:spcPct val="0"/>
              </a:spcAft>
              <a:buChar char="–"/>
              <a:defRPr sz="1400">
                <a:solidFill>
                  <a:schemeClr val="tx1"/>
                </a:solidFill>
                <a:latin typeface="+mn-lt"/>
                <a:ea typeface="+mn-ea"/>
              </a:defRPr>
            </a:lvl4pPr>
            <a:lvl5pPr marL="630238" indent="0" algn="l" rtl="0" eaLnBrk="1" fontAlgn="base" hangingPunct="1">
              <a:spcBef>
                <a:spcPct val="20000"/>
              </a:spcBef>
              <a:spcAft>
                <a:spcPct val="0"/>
              </a:spcAft>
              <a:buFont typeface="Arial" panose="020B0604020202020204" pitchFamily="34" charset="0"/>
              <a:buNone/>
              <a:defRPr sz="22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sv-SE" kern="0" dirty="0">
                <a:solidFill>
                  <a:schemeClr val="bg1"/>
                </a:solidFill>
              </a:rPr>
              <a:t>Torsby 2021-01-22</a:t>
            </a:r>
          </a:p>
        </p:txBody>
      </p:sp>
      <p:pic>
        <p:nvPicPr>
          <p:cNvPr id="5" name="Bildobjekt 4">
            <a:extLst>
              <a:ext uri="{FF2B5EF4-FFF2-40B4-BE49-F238E27FC236}">
                <a16:creationId xmlns:a16="http://schemas.microsoft.com/office/drawing/2014/main" id="{634109C4-32DE-424C-866A-BBB05A8289A7}"/>
              </a:ext>
            </a:extLst>
          </p:cNvPr>
          <p:cNvPicPr/>
          <p:nvPr/>
        </p:nvPicPr>
        <p:blipFill>
          <a:blip r:embed="rId3"/>
          <a:stretch>
            <a:fillRect/>
          </a:stretch>
        </p:blipFill>
        <p:spPr>
          <a:xfrm>
            <a:off x="3852909" y="230229"/>
            <a:ext cx="1733877" cy="1634081"/>
          </a:xfrm>
          <a:prstGeom prst="rect">
            <a:avLst/>
          </a:prstGeom>
        </p:spPr>
      </p:pic>
      <p:pic>
        <p:nvPicPr>
          <p:cNvPr id="2" name="Bildobjekt 1">
            <a:extLst>
              <a:ext uri="{FF2B5EF4-FFF2-40B4-BE49-F238E27FC236}">
                <a16:creationId xmlns:a16="http://schemas.microsoft.com/office/drawing/2014/main" id="{EDAACB3F-A7A1-41B4-8FEC-783ED10C4A30}"/>
              </a:ext>
            </a:extLst>
          </p:cNvPr>
          <p:cNvPicPr>
            <a:picLocks noChangeAspect="1"/>
          </p:cNvPicPr>
          <p:nvPr/>
        </p:nvPicPr>
        <p:blipFill>
          <a:blip r:embed="rId4"/>
          <a:stretch>
            <a:fillRect/>
          </a:stretch>
        </p:blipFill>
        <p:spPr>
          <a:xfrm>
            <a:off x="9620526" y="2335580"/>
            <a:ext cx="2249619" cy="652329"/>
          </a:xfrm>
          <a:prstGeom prst="rect">
            <a:avLst/>
          </a:prstGeom>
        </p:spPr>
      </p:pic>
      <p:pic>
        <p:nvPicPr>
          <p:cNvPr id="3" name="Bildobjekt 2">
            <a:extLst>
              <a:ext uri="{FF2B5EF4-FFF2-40B4-BE49-F238E27FC236}">
                <a16:creationId xmlns:a16="http://schemas.microsoft.com/office/drawing/2014/main" id="{505AAEEF-1272-472F-B3AA-7A50A76571FC}"/>
              </a:ext>
            </a:extLst>
          </p:cNvPr>
          <p:cNvPicPr>
            <a:picLocks noChangeAspect="1"/>
          </p:cNvPicPr>
          <p:nvPr/>
        </p:nvPicPr>
        <p:blipFill>
          <a:blip r:embed="rId5"/>
          <a:stretch>
            <a:fillRect/>
          </a:stretch>
        </p:blipFill>
        <p:spPr>
          <a:xfrm>
            <a:off x="10251572" y="3611495"/>
            <a:ext cx="987525" cy="980333"/>
          </a:xfrm>
          <a:prstGeom prst="rect">
            <a:avLst/>
          </a:prstGeom>
        </p:spPr>
      </p:pic>
    </p:spTree>
    <p:extLst>
      <p:ext uri="{BB962C8B-B14F-4D97-AF65-F5344CB8AC3E}">
        <p14:creationId xmlns:p14="http://schemas.microsoft.com/office/powerpoint/2010/main" val="1323055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72966" y="70336"/>
            <a:ext cx="3090041" cy="5479126"/>
          </a:xfrm>
        </p:spPr>
        <p:txBody>
          <a:bodyPr/>
          <a:lstStyle/>
          <a:p>
            <a:r>
              <a:rPr lang="sv-SE" sz="4000" dirty="0"/>
              <a:t>Skidtestning och uppvärmning</a:t>
            </a:r>
          </a:p>
        </p:txBody>
      </p:sp>
      <p:sp>
        <p:nvSpPr>
          <p:cNvPr id="5" name="Platshållare för sidfot 7"/>
          <p:cNvSpPr txBox="1">
            <a:spLocks/>
          </p:cNvSpPr>
          <p:nvPr/>
        </p:nvSpPr>
        <p:spPr bwMode="auto">
          <a:xfrm>
            <a:off x="2107211" y="5832371"/>
            <a:ext cx="8920180" cy="540327"/>
          </a:xfrm>
          <a:prstGeom prst="rect">
            <a:avLst/>
          </a:prstGeom>
          <a:noFill/>
          <a:ln w="9525">
            <a:noFill/>
            <a:miter lim="800000"/>
            <a:headEnd/>
            <a:tailEnd/>
          </a:ln>
          <a:effectLst/>
        </p:spPr>
        <p:txBody>
          <a:bodyPr vert="horz" wrap="square" lIns="0" tIns="4680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chemeClr val="tx1"/>
                </a:solidFill>
                <a:effectLst/>
                <a:uLnTx/>
                <a:uFillTx/>
                <a:latin typeface="Arial" charset="0"/>
                <a:ea typeface="ＭＳ Ｐゴシック" pitchFamily="16" charset="-128"/>
                <a:cs typeface="+mn-cs"/>
              </a:rPr>
              <a:t>Lokala sponsorer (ta bort om ni ej har det</a:t>
            </a:r>
            <a:r>
              <a:rPr kumimoji="0" lang="sv-SE" sz="1600" b="0" i="0" u="none" strike="noStrike" kern="1200" cap="none" spc="0" normalizeH="0" baseline="0" noProof="0" dirty="0">
                <a:ln>
                  <a:noFill/>
                </a:ln>
                <a:solidFill>
                  <a:schemeClr val="tx1"/>
                </a:solidFill>
                <a:effectLst/>
                <a:uLnTx/>
                <a:uFillTx/>
                <a:latin typeface="Arial" charset="0"/>
                <a:ea typeface="ＭＳ Ｐゴシック" pitchFamily="16" charset="-128"/>
                <a:cs typeface="+mn-cs"/>
              </a:rPr>
              <a:t>)</a:t>
            </a:r>
          </a:p>
        </p:txBody>
      </p:sp>
      <p:pic>
        <p:nvPicPr>
          <p:cNvPr id="6" name="Bildobjekt 5">
            <a:extLst>
              <a:ext uri="{FF2B5EF4-FFF2-40B4-BE49-F238E27FC236}">
                <a16:creationId xmlns:a16="http://schemas.microsoft.com/office/drawing/2014/main" id="{DA587145-6F4B-4F11-B0D1-F4DF7A37D952}"/>
              </a:ext>
            </a:extLst>
          </p:cNvPr>
          <p:cNvPicPr/>
          <p:nvPr/>
        </p:nvPicPr>
        <p:blipFill>
          <a:blip r:embed="rId3"/>
          <a:stretch>
            <a:fillRect/>
          </a:stretch>
        </p:blipFill>
        <p:spPr>
          <a:xfrm>
            <a:off x="10173810" y="0"/>
            <a:ext cx="1088324" cy="878889"/>
          </a:xfrm>
          <a:prstGeom prst="rect">
            <a:avLst/>
          </a:prstGeom>
        </p:spPr>
      </p:pic>
      <p:pic>
        <p:nvPicPr>
          <p:cNvPr id="7" name="Bildobjekt 6">
            <a:extLst>
              <a:ext uri="{FF2B5EF4-FFF2-40B4-BE49-F238E27FC236}">
                <a16:creationId xmlns:a16="http://schemas.microsoft.com/office/drawing/2014/main" id="{0C22201A-3969-45E1-82B2-EB4511CD4D4B}"/>
              </a:ext>
            </a:extLst>
          </p:cNvPr>
          <p:cNvPicPr>
            <a:picLocks noChangeAspect="1"/>
          </p:cNvPicPr>
          <p:nvPr/>
        </p:nvPicPr>
        <p:blipFill>
          <a:blip r:embed="rId4"/>
          <a:stretch>
            <a:fillRect/>
          </a:stretch>
        </p:blipFill>
        <p:spPr>
          <a:xfrm>
            <a:off x="3803705" y="188695"/>
            <a:ext cx="4584589" cy="6480610"/>
          </a:xfrm>
          <a:prstGeom prst="rect">
            <a:avLst/>
          </a:prstGeom>
        </p:spPr>
      </p:pic>
      <p:pic>
        <p:nvPicPr>
          <p:cNvPr id="8" name="Bildobjekt 7">
            <a:extLst>
              <a:ext uri="{FF2B5EF4-FFF2-40B4-BE49-F238E27FC236}">
                <a16:creationId xmlns:a16="http://schemas.microsoft.com/office/drawing/2014/main" id="{918CD54C-5C47-41F2-9551-332AD8D83211}"/>
              </a:ext>
            </a:extLst>
          </p:cNvPr>
          <p:cNvPicPr>
            <a:picLocks noChangeAspect="1"/>
          </p:cNvPicPr>
          <p:nvPr/>
        </p:nvPicPr>
        <p:blipFill>
          <a:blip r:embed="rId5"/>
          <a:stretch>
            <a:fillRect/>
          </a:stretch>
        </p:blipFill>
        <p:spPr>
          <a:xfrm>
            <a:off x="10224152" y="3759367"/>
            <a:ext cx="987638" cy="981541"/>
          </a:xfrm>
          <a:prstGeom prst="rect">
            <a:avLst/>
          </a:prstGeom>
        </p:spPr>
      </p:pic>
      <p:pic>
        <p:nvPicPr>
          <p:cNvPr id="9" name="Bildobjekt 8">
            <a:extLst>
              <a:ext uri="{FF2B5EF4-FFF2-40B4-BE49-F238E27FC236}">
                <a16:creationId xmlns:a16="http://schemas.microsoft.com/office/drawing/2014/main" id="{3F45F2B9-43DA-40B9-94CE-3001C206B8CE}"/>
              </a:ext>
            </a:extLst>
          </p:cNvPr>
          <p:cNvPicPr>
            <a:picLocks noChangeAspect="1"/>
          </p:cNvPicPr>
          <p:nvPr/>
        </p:nvPicPr>
        <p:blipFill>
          <a:blip r:embed="rId6"/>
          <a:stretch>
            <a:fillRect/>
          </a:stretch>
        </p:blipFill>
        <p:spPr>
          <a:xfrm>
            <a:off x="9593162" y="2483734"/>
            <a:ext cx="2249619" cy="652329"/>
          </a:xfrm>
          <a:prstGeom prst="rect">
            <a:avLst/>
          </a:prstGeom>
        </p:spPr>
      </p:pic>
    </p:spTree>
    <p:extLst>
      <p:ext uri="{BB962C8B-B14F-4D97-AF65-F5344CB8AC3E}">
        <p14:creationId xmlns:p14="http://schemas.microsoft.com/office/powerpoint/2010/main" val="242762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4CF5AC-F9FD-4514-8452-EE7C074A73DF}"/>
              </a:ext>
            </a:extLst>
          </p:cNvPr>
          <p:cNvSpPr>
            <a:spLocks noGrp="1"/>
          </p:cNvSpPr>
          <p:nvPr>
            <p:ph type="title"/>
          </p:nvPr>
        </p:nvSpPr>
        <p:spPr>
          <a:xfrm>
            <a:off x="434055" y="304191"/>
            <a:ext cx="7639538" cy="1143000"/>
          </a:xfrm>
        </p:spPr>
        <p:txBody>
          <a:bodyPr/>
          <a:lstStyle/>
          <a:p>
            <a:r>
              <a:rPr lang="sv-SE" sz="4400" dirty="0"/>
              <a:t>Coachfri zon</a:t>
            </a:r>
          </a:p>
        </p:txBody>
      </p:sp>
      <p:pic>
        <p:nvPicPr>
          <p:cNvPr id="4" name="Bildobjekt 3">
            <a:extLst>
              <a:ext uri="{FF2B5EF4-FFF2-40B4-BE49-F238E27FC236}">
                <a16:creationId xmlns:a16="http://schemas.microsoft.com/office/drawing/2014/main" id="{BAF73BED-7091-47B8-B67F-7BD576857046}"/>
              </a:ext>
            </a:extLst>
          </p:cNvPr>
          <p:cNvPicPr>
            <a:picLocks noChangeAspect="1"/>
          </p:cNvPicPr>
          <p:nvPr/>
        </p:nvPicPr>
        <p:blipFill>
          <a:blip r:embed="rId2"/>
          <a:stretch>
            <a:fillRect/>
          </a:stretch>
        </p:blipFill>
        <p:spPr>
          <a:xfrm>
            <a:off x="3314026" y="1447191"/>
            <a:ext cx="5482817" cy="5000906"/>
          </a:xfrm>
          <a:prstGeom prst="rect">
            <a:avLst/>
          </a:prstGeom>
        </p:spPr>
      </p:pic>
      <p:pic>
        <p:nvPicPr>
          <p:cNvPr id="5" name="Bildobjekt 4">
            <a:extLst>
              <a:ext uri="{FF2B5EF4-FFF2-40B4-BE49-F238E27FC236}">
                <a16:creationId xmlns:a16="http://schemas.microsoft.com/office/drawing/2014/main" id="{6D4D34E3-3B79-4CB4-9D5D-43CA1F788CB0}"/>
              </a:ext>
            </a:extLst>
          </p:cNvPr>
          <p:cNvPicPr>
            <a:picLocks noChangeAspect="1"/>
          </p:cNvPicPr>
          <p:nvPr/>
        </p:nvPicPr>
        <p:blipFill>
          <a:blip r:embed="rId3"/>
          <a:stretch>
            <a:fillRect/>
          </a:stretch>
        </p:blipFill>
        <p:spPr>
          <a:xfrm>
            <a:off x="10125409" y="-2209"/>
            <a:ext cx="1085182" cy="877900"/>
          </a:xfrm>
          <a:prstGeom prst="rect">
            <a:avLst/>
          </a:prstGeom>
        </p:spPr>
      </p:pic>
      <p:pic>
        <p:nvPicPr>
          <p:cNvPr id="6" name="Bildobjekt 5">
            <a:extLst>
              <a:ext uri="{FF2B5EF4-FFF2-40B4-BE49-F238E27FC236}">
                <a16:creationId xmlns:a16="http://schemas.microsoft.com/office/drawing/2014/main" id="{04D139C6-7A30-4FC4-AAF1-87B3F2B91B15}"/>
              </a:ext>
            </a:extLst>
          </p:cNvPr>
          <p:cNvPicPr>
            <a:picLocks noChangeAspect="1"/>
          </p:cNvPicPr>
          <p:nvPr/>
        </p:nvPicPr>
        <p:blipFill>
          <a:blip r:embed="rId4"/>
          <a:stretch>
            <a:fillRect/>
          </a:stretch>
        </p:blipFill>
        <p:spPr>
          <a:xfrm>
            <a:off x="10174181" y="3462665"/>
            <a:ext cx="987638" cy="981541"/>
          </a:xfrm>
          <a:prstGeom prst="rect">
            <a:avLst/>
          </a:prstGeom>
        </p:spPr>
      </p:pic>
      <p:pic>
        <p:nvPicPr>
          <p:cNvPr id="7" name="Bildobjekt 6">
            <a:extLst>
              <a:ext uri="{FF2B5EF4-FFF2-40B4-BE49-F238E27FC236}">
                <a16:creationId xmlns:a16="http://schemas.microsoft.com/office/drawing/2014/main" id="{24BB4CD0-A086-4B62-B1C2-00EC13F988B7}"/>
              </a:ext>
            </a:extLst>
          </p:cNvPr>
          <p:cNvPicPr>
            <a:picLocks noChangeAspect="1"/>
          </p:cNvPicPr>
          <p:nvPr/>
        </p:nvPicPr>
        <p:blipFill>
          <a:blip r:embed="rId5"/>
          <a:stretch>
            <a:fillRect/>
          </a:stretch>
        </p:blipFill>
        <p:spPr>
          <a:xfrm>
            <a:off x="9627273" y="2333784"/>
            <a:ext cx="2249619" cy="652329"/>
          </a:xfrm>
          <a:prstGeom prst="rect">
            <a:avLst/>
          </a:prstGeom>
        </p:spPr>
      </p:pic>
    </p:spTree>
    <p:extLst>
      <p:ext uri="{BB962C8B-B14F-4D97-AF65-F5344CB8AC3E}">
        <p14:creationId xmlns:p14="http://schemas.microsoft.com/office/powerpoint/2010/main" val="2374385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Banpreparering</a:t>
            </a:r>
          </a:p>
        </p:txBody>
      </p:sp>
      <p:sp>
        <p:nvSpPr>
          <p:cNvPr id="6" name="Platshållare för innehåll 2"/>
          <p:cNvSpPr>
            <a:spLocks noGrp="1"/>
          </p:cNvSpPr>
          <p:nvPr>
            <p:ph type="body" sz="quarter" idx="10"/>
          </p:nvPr>
        </p:nvSpPr>
        <p:spPr>
          <a:xfrm>
            <a:off x="1156339" y="1267874"/>
            <a:ext cx="8124138" cy="4122992"/>
          </a:xfrm>
        </p:spPr>
        <p:txBody>
          <a:bodyPr/>
          <a:lstStyle/>
          <a:p>
            <a:pPr>
              <a:buNone/>
            </a:pPr>
            <a:endParaRPr lang="sv-SE" sz="1600" b="1" dirty="0"/>
          </a:p>
          <a:p>
            <a:pPr>
              <a:buNone/>
            </a:pPr>
            <a:r>
              <a:rPr lang="sv-SE" sz="1600" b="1" dirty="0"/>
              <a:t>Preparering av banorna under tävlingsdagarna.</a:t>
            </a:r>
          </a:p>
          <a:p>
            <a:pPr>
              <a:buNone/>
            </a:pPr>
            <a:r>
              <a:rPr lang="sv-SE" sz="1600" b="1" dirty="0"/>
              <a:t>Tider och åtgärder om det blir svåra väderförhållanden.</a:t>
            </a:r>
          </a:p>
          <a:p>
            <a:pPr>
              <a:buNone/>
            </a:pPr>
            <a:endParaRPr lang="sv-SE" sz="1600" b="1" dirty="0"/>
          </a:p>
          <a:p>
            <a:pPr>
              <a:buNone/>
            </a:pPr>
            <a:r>
              <a:rPr lang="sv-SE" sz="1600" b="1" dirty="0"/>
              <a:t>Några frågor om banprepareringen?</a:t>
            </a:r>
          </a:p>
        </p:txBody>
      </p:sp>
      <p:pic>
        <p:nvPicPr>
          <p:cNvPr id="7" name="Bildobjekt 6">
            <a:extLst>
              <a:ext uri="{FF2B5EF4-FFF2-40B4-BE49-F238E27FC236}">
                <a16:creationId xmlns:a16="http://schemas.microsoft.com/office/drawing/2014/main" id="{A564EA1B-B3ED-45B3-A0C5-078CBFD11BD8}"/>
              </a:ext>
            </a:extLst>
          </p:cNvPr>
          <p:cNvPicPr/>
          <p:nvPr/>
        </p:nvPicPr>
        <p:blipFill>
          <a:blip r:embed="rId3"/>
          <a:stretch>
            <a:fillRect/>
          </a:stretch>
        </p:blipFill>
        <p:spPr>
          <a:xfrm>
            <a:off x="10173810" y="0"/>
            <a:ext cx="1088324" cy="878889"/>
          </a:xfrm>
          <a:prstGeom prst="rect">
            <a:avLst/>
          </a:prstGeom>
        </p:spPr>
      </p:pic>
      <p:pic>
        <p:nvPicPr>
          <p:cNvPr id="3" name="Bildobjekt 2">
            <a:extLst>
              <a:ext uri="{FF2B5EF4-FFF2-40B4-BE49-F238E27FC236}">
                <a16:creationId xmlns:a16="http://schemas.microsoft.com/office/drawing/2014/main" id="{08F8A1C0-6D22-4025-B649-727DE76DC179}"/>
              </a:ext>
            </a:extLst>
          </p:cNvPr>
          <p:cNvPicPr>
            <a:picLocks noChangeAspect="1"/>
          </p:cNvPicPr>
          <p:nvPr/>
        </p:nvPicPr>
        <p:blipFill>
          <a:blip r:embed="rId4"/>
          <a:stretch>
            <a:fillRect/>
          </a:stretch>
        </p:blipFill>
        <p:spPr>
          <a:xfrm>
            <a:off x="10352857" y="3505129"/>
            <a:ext cx="987638" cy="981541"/>
          </a:xfrm>
          <a:prstGeom prst="rect">
            <a:avLst/>
          </a:prstGeom>
        </p:spPr>
      </p:pic>
      <p:pic>
        <p:nvPicPr>
          <p:cNvPr id="8" name="Bildobjekt 7">
            <a:extLst>
              <a:ext uri="{FF2B5EF4-FFF2-40B4-BE49-F238E27FC236}">
                <a16:creationId xmlns:a16="http://schemas.microsoft.com/office/drawing/2014/main" id="{E30C8B1E-1444-4C93-945E-490DD0F2F99D}"/>
              </a:ext>
            </a:extLst>
          </p:cNvPr>
          <p:cNvPicPr>
            <a:picLocks noChangeAspect="1"/>
          </p:cNvPicPr>
          <p:nvPr/>
        </p:nvPicPr>
        <p:blipFill>
          <a:blip r:embed="rId5"/>
          <a:stretch>
            <a:fillRect/>
          </a:stretch>
        </p:blipFill>
        <p:spPr>
          <a:xfrm>
            <a:off x="9593162" y="2411295"/>
            <a:ext cx="2249619" cy="652329"/>
          </a:xfrm>
          <a:prstGeom prst="rect">
            <a:avLst/>
          </a:prstGeom>
        </p:spPr>
      </p:pic>
    </p:spTree>
    <p:extLst>
      <p:ext uri="{BB962C8B-B14F-4D97-AF65-F5344CB8AC3E}">
        <p14:creationId xmlns:p14="http://schemas.microsoft.com/office/powerpoint/2010/main" val="4254617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Information från TD</a:t>
            </a:r>
          </a:p>
        </p:txBody>
      </p:sp>
      <p:sp>
        <p:nvSpPr>
          <p:cNvPr id="6" name="Platshållare för innehåll 2"/>
          <p:cNvSpPr>
            <a:spLocks noGrp="1"/>
          </p:cNvSpPr>
          <p:nvPr>
            <p:ph type="body" sz="quarter" idx="10"/>
          </p:nvPr>
        </p:nvSpPr>
        <p:spPr>
          <a:xfrm>
            <a:off x="1156339" y="1267874"/>
            <a:ext cx="8124138" cy="4122992"/>
          </a:xfrm>
        </p:spPr>
        <p:txBody>
          <a:bodyPr/>
          <a:lstStyle/>
          <a:p>
            <a:pPr marL="0" indent="0">
              <a:lnSpc>
                <a:spcPct val="100000"/>
              </a:lnSpc>
              <a:spcBef>
                <a:spcPts val="0"/>
              </a:spcBef>
              <a:buNone/>
            </a:pPr>
            <a:r>
              <a:rPr lang="sv-SE" sz="1600" b="1" dirty="0"/>
              <a:t>Viktigt att vi håller stavlängds avstånd till varandra.</a:t>
            </a:r>
          </a:p>
          <a:p>
            <a:pPr marL="0" indent="0">
              <a:lnSpc>
                <a:spcPct val="100000"/>
              </a:lnSpc>
              <a:spcBef>
                <a:spcPts val="0"/>
              </a:spcBef>
              <a:buNone/>
            </a:pPr>
            <a:endParaRPr lang="sv-SE" sz="1600" b="1" dirty="0"/>
          </a:p>
          <a:p>
            <a:pPr marL="0" indent="0">
              <a:lnSpc>
                <a:spcPct val="100000"/>
              </a:lnSpc>
              <a:spcBef>
                <a:spcPts val="0"/>
              </a:spcBef>
              <a:buNone/>
            </a:pPr>
            <a:r>
              <a:rPr lang="sv-SE" sz="1600" b="1" dirty="0"/>
              <a:t>Ingen teknikzon.</a:t>
            </a:r>
          </a:p>
          <a:p>
            <a:pPr marL="0" indent="0">
              <a:lnSpc>
                <a:spcPct val="100000"/>
              </a:lnSpc>
              <a:spcBef>
                <a:spcPts val="0"/>
              </a:spcBef>
              <a:buNone/>
            </a:pPr>
            <a:endParaRPr lang="sv-SE" sz="1600" b="1" dirty="0"/>
          </a:p>
          <a:p>
            <a:pPr marL="0" indent="0">
              <a:lnSpc>
                <a:spcPct val="100000"/>
              </a:lnSpc>
              <a:spcBef>
                <a:spcPts val="0"/>
              </a:spcBef>
              <a:buNone/>
            </a:pPr>
            <a:r>
              <a:rPr lang="sv-SE" sz="1600" b="1" dirty="0"/>
              <a:t>Teknikkontroll hela banan.</a:t>
            </a:r>
          </a:p>
          <a:p>
            <a:pPr marL="0" indent="0">
              <a:lnSpc>
                <a:spcPct val="100000"/>
              </a:lnSpc>
              <a:spcBef>
                <a:spcPts val="0"/>
              </a:spcBef>
              <a:buNone/>
            </a:pPr>
            <a:endParaRPr lang="sv-SE" sz="1600" b="1" dirty="0"/>
          </a:p>
          <a:p>
            <a:pPr marL="0" indent="0">
              <a:lnSpc>
                <a:spcPct val="100000"/>
              </a:lnSpc>
              <a:spcBef>
                <a:spcPts val="0"/>
              </a:spcBef>
              <a:buNone/>
            </a:pPr>
            <a:r>
              <a:rPr lang="sv-SE" sz="1600" b="1" dirty="0"/>
              <a:t>Respektera funktionärers anvisning, tider m.m.</a:t>
            </a:r>
          </a:p>
          <a:p>
            <a:pPr marL="0" indent="0">
              <a:lnSpc>
                <a:spcPct val="100000"/>
              </a:lnSpc>
              <a:spcBef>
                <a:spcPts val="0"/>
              </a:spcBef>
              <a:buNone/>
            </a:pPr>
            <a:endParaRPr lang="sv-SE" sz="1600" b="1" dirty="0"/>
          </a:p>
          <a:p>
            <a:pPr marL="0" indent="0">
              <a:lnSpc>
                <a:spcPct val="100000"/>
              </a:lnSpc>
              <a:spcBef>
                <a:spcPts val="0"/>
              </a:spcBef>
              <a:buNone/>
            </a:pPr>
            <a:r>
              <a:rPr lang="sv-SE" sz="1600" b="1" dirty="0"/>
              <a:t>Lycka till!</a:t>
            </a:r>
          </a:p>
          <a:p>
            <a:pPr marL="0" indent="0">
              <a:lnSpc>
                <a:spcPct val="100000"/>
              </a:lnSpc>
              <a:spcBef>
                <a:spcPts val="0"/>
              </a:spcBef>
              <a:buNone/>
            </a:pPr>
            <a:endParaRPr lang="sv-SE" sz="1600" b="1" dirty="0"/>
          </a:p>
          <a:p>
            <a:pPr marL="0" indent="0">
              <a:lnSpc>
                <a:spcPct val="100000"/>
              </a:lnSpc>
              <a:spcBef>
                <a:spcPts val="0"/>
              </a:spcBef>
              <a:buNone/>
            </a:pPr>
            <a:endParaRPr lang="sv-SE" sz="1600" b="1" dirty="0"/>
          </a:p>
          <a:p>
            <a:pPr marL="0" indent="0">
              <a:lnSpc>
                <a:spcPct val="100000"/>
              </a:lnSpc>
              <a:spcBef>
                <a:spcPts val="0"/>
              </a:spcBef>
              <a:buNone/>
            </a:pPr>
            <a:endParaRPr lang="sv-SE" sz="1600" b="1" dirty="0"/>
          </a:p>
          <a:p>
            <a:pPr marL="0" indent="0">
              <a:lnSpc>
                <a:spcPct val="100000"/>
              </a:lnSpc>
              <a:spcBef>
                <a:spcPts val="0"/>
              </a:spcBef>
              <a:buNone/>
            </a:pPr>
            <a:endParaRPr lang="sv-SE" sz="1600" b="1" dirty="0"/>
          </a:p>
        </p:txBody>
      </p:sp>
      <p:pic>
        <p:nvPicPr>
          <p:cNvPr id="7" name="Bildobjekt 6">
            <a:extLst>
              <a:ext uri="{FF2B5EF4-FFF2-40B4-BE49-F238E27FC236}">
                <a16:creationId xmlns:a16="http://schemas.microsoft.com/office/drawing/2014/main" id="{5C7818C9-35E3-4BF1-82FB-8838E10B026F}"/>
              </a:ext>
            </a:extLst>
          </p:cNvPr>
          <p:cNvPicPr/>
          <p:nvPr/>
        </p:nvPicPr>
        <p:blipFill>
          <a:blip r:embed="rId3"/>
          <a:stretch>
            <a:fillRect/>
          </a:stretch>
        </p:blipFill>
        <p:spPr>
          <a:xfrm>
            <a:off x="10173810" y="0"/>
            <a:ext cx="1088324" cy="878889"/>
          </a:xfrm>
          <a:prstGeom prst="rect">
            <a:avLst/>
          </a:prstGeom>
        </p:spPr>
      </p:pic>
      <p:pic>
        <p:nvPicPr>
          <p:cNvPr id="3" name="Bildobjekt 2">
            <a:extLst>
              <a:ext uri="{FF2B5EF4-FFF2-40B4-BE49-F238E27FC236}">
                <a16:creationId xmlns:a16="http://schemas.microsoft.com/office/drawing/2014/main" id="{60AE8651-6EDD-4B28-87CB-029442A9391B}"/>
              </a:ext>
            </a:extLst>
          </p:cNvPr>
          <p:cNvPicPr>
            <a:picLocks noChangeAspect="1"/>
          </p:cNvPicPr>
          <p:nvPr/>
        </p:nvPicPr>
        <p:blipFill>
          <a:blip r:embed="rId4"/>
          <a:stretch>
            <a:fillRect/>
          </a:stretch>
        </p:blipFill>
        <p:spPr>
          <a:xfrm>
            <a:off x="10274496" y="3635509"/>
            <a:ext cx="987638" cy="981541"/>
          </a:xfrm>
          <a:prstGeom prst="rect">
            <a:avLst/>
          </a:prstGeom>
        </p:spPr>
      </p:pic>
      <p:pic>
        <p:nvPicPr>
          <p:cNvPr id="8" name="Bildobjekt 7">
            <a:extLst>
              <a:ext uri="{FF2B5EF4-FFF2-40B4-BE49-F238E27FC236}">
                <a16:creationId xmlns:a16="http://schemas.microsoft.com/office/drawing/2014/main" id="{B2BA1647-8798-4FDA-BA0B-CD2B74694EFE}"/>
              </a:ext>
            </a:extLst>
          </p:cNvPr>
          <p:cNvPicPr>
            <a:picLocks noChangeAspect="1"/>
          </p:cNvPicPr>
          <p:nvPr/>
        </p:nvPicPr>
        <p:blipFill>
          <a:blip r:embed="rId5"/>
          <a:stretch>
            <a:fillRect/>
          </a:stretch>
        </p:blipFill>
        <p:spPr>
          <a:xfrm>
            <a:off x="9593162" y="2421805"/>
            <a:ext cx="2249619" cy="652329"/>
          </a:xfrm>
          <a:prstGeom prst="rect">
            <a:avLst/>
          </a:prstGeom>
        </p:spPr>
      </p:pic>
    </p:spTree>
    <p:extLst>
      <p:ext uri="{BB962C8B-B14F-4D97-AF65-F5344CB8AC3E}">
        <p14:creationId xmlns:p14="http://schemas.microsoft.com/office/powerpoint/2010/main" val="3380403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Information från SSF</a:t>
            </a:r>
          </a:p>
        </p:txBody>
      </p:sp>
      <p:sp>
        <p:nvSpPr>
          <p:cNvPr id="6" name="Platshållare för innehåll 2"/>
          <p:cNvSpPr>
            <a:spLocks noGrp="1"/>
          </p:cNvSpPr>
          <p:nvPr>
            <p:ph type="body" sz="quarter" idx="10"/>
          </p:nvPr>
        </p:nvSpPr>
        <p:spPr>
          <a:xfrm>
            <a:off x="1156339" y="1267874"/>
            <a:ext cx="8124138" cy="4122992"/>
          </a:xfrm>
        </p:spPr>
        <p:txBody>
          <a:bodyPr/>
          <a:lstStyle/>
          <a:p>
            <a:pPr marL="0" indent="0">
              <a:lnSpc>
                <a:spcPct val="100000"/>
              </a:lnSpc>
              <a:spcBef>
                <a:spcPts val="0"/>
              </a:spcBef>
              <a:buNone/>
            </a:pPr>
            <a:r>
              <a:rPr lang="sv-SE" sz="1600" b="1" dirty="0"/>
              <a:t>Tack till SK Bore och Torsby kommun.</a:t>
            </a:r>
          </a:p>
          <a:p>
            <a:pPr marL="0" indent="0">
              <a:lnSpc>
                <a:spcPct val="100000"/>
              </a:lnSpc>
              <a:spcBef>
                <a:spcPts val="0"/>
              </a:spcBef>
              <a:buNone/>
            </a:pPr>
            <a:endParaRPr lang="sv-SE" sz="1600" b="1" dirty="0"/>
          </a:p>
          <a:p>
            <a:pPr marL="0" indent="0">
              <a:lnSpc>
                <a:spcPct val="100000"/>
              </a:lnSpc>
              <a:spcBef>
                <a:spcPts val="0"/>
              </a:spcBef>
              <a:buNone/>
            </a:pPr>
            <a:r>
              <a:rPr lang="sv-SE" sz="1600" b="1" dirty="0"/>
              <a:t>Volkswagen cup är ett elitarrangemang</a:t>
            </a:r>
          </a:p>
          <a:p>
            <a:pPr marL="0" indent="0">
              <a:lnSpc>
                <a:spcPct val="100000"/>
              </a:lnSpc>
              <a:spcBef>
                <a:spcPts val="0"/>
              </a:spcBef>
              <a:buNone/>
            </a:pPr>
            <a:endParaRPr lang="sv-SE" sz="1600" b="1" dirty="0"/>
          </a:p>
          <a:p>
            <a:pPr marL="0" indent="0">
              <a:lnSpc>
                <a:spcPct val="100000"/>
              </a:lnSpc>
              <a:spcBef>
                <a:spcPts val="0"/>
              </a:spcBef>
              <a:buNone/>
            </a:pPr>
            <a:r>
              <a:rPr lang="sv-SE" sz="1600" b="1" dirty="0"/>
              <a:t>JSM enligt tidtabell</a:t>
            </a:r>
          </a:p>
          <a:p>
            <a:pPr marL="0" indent="0">
              <a:lnSpc>
                <a:spcPct val="100000"/>
              </a:lnSpc>
              <a:spcBef>
                <a:spcPts val="0"/>
              </a:spcBef>
              <a:buNone/>
            </a:pPr>
            <a:endParaRPr lang="sv-SE" sz="1600" b="1" dirty="0"/>
          </a:p>
          <a:p>
            <a:pPr marL="0" indent="0">
              <a:lnSpc>
                <a:spcPct val="100000"/>
              </a:lnSpc>
              <a:spcBef>
                <a:spcPts val="0"/>
              </a:spcBef>
              <a:buNone/>
            </a:pPr>
            <a:endParaRPr lang="sv-SE" sz="1600" b="1" dirty="0"/>
          </a:p>
        </p:txBody>
      </p:sp>
      <p:pic>
        <p:nvPicPr>
          <p:cNvPr id="7" name="Bildobjekt 6">
            <a:extLst>
              <a:ext uri="{FF2B5EF4-FFF2-40B4-BE49-F238E27FC236}">
                <a16:creationId xmlns:a16="http://schemas.microsoft.com/office/drawing/2014/main" id="{A71D0368-3E6E-4A4D-9D92-093B9007EF9E}"/>
              </a:ext>
            </a:extLst>
          </p:cNvPr>
          <p:cNvPicPr/>
          <p:nvPr/>
        </p:nvPicPr>
        <p:blipFill>
          <a:blip r:embed="rId3"/>
          <a:stretch>
            <a:fillRect/>
          </a:stretch>
        </p:blipFill>
        <p:spPr>
          <a:xfrm>
            <a:off x="10173810" y="0"/>
            <a:ext cx="1088324" cy="878889"/>
          </a:xfrm>
          <a:prstGeom prst="rect">
            <a:avLst/>
          </a:prstGeom>
        </p:spPr>
      </p:pic>
      <p:pic>
        <p:nvPicPr>
          <p:cNvPr id="3" name="Bildobjekt 2">
            <a:extLst>
              <a:ext uri="{FF2B5EF4-FFF2-40B4-BE49-F238E27FC236}">
                <a16:creationId xmlns:a16="http://schemas.microsoft.com/office/drawing/2014/main" id="{04D45A33-4CB4-48B5-908E-B826E1E7A109}"/>
              </a:ext>
            </a:extLst>
          </p:cNvPr>
          <p:cNvPicPr>
            <a:picLocks noChangeAspect="1"/>
          </p:cNvPicPr>
          <p:nvPr/>
        </p:nvPicPr>
        <p:blipFill>
          <a:blip r:embed="rId4"/>
          <a:stretch>
            <a:fillRect/>
          </a:stretch>
        </p:blipFill>
        <p:spPr>
          <a:xfrm>
            <a:off x="10274496" y="3546171"/>
            <a:ext cx="987638" cy="981541"/>
          </a:xfrm>
          <a:prstGeom prst="rect">
            <a:avLst/>
          </a:prstGeom>
        </p:spPr>
      </p:pic>
      <p:pic>
        <p:nvPicPr>
          <p:cNvPr id="8" name="Bildobjekt 7">
            <a:extLst>
              <a:ext uri="{FF2B5EF4-FFF2-40B4-BE49-F238E27FC236}">
                <a16:creationId xmlns:a16="http://schemas.microsoft.com/office/drawing/2014/main" id="{0CFD6134-3CAF-42DB-B637-FA730C7B0E13}"/>
              </a:ext>
            </a:extLst>
          </p:cNvPr>
          <p:cNvPicPr>
            <a:picLocks noChangeAspect="1"/>
          </p:cNvPicPr>
          <p:nvPr/>
        </p:nvPicPr>
        <p:blipFill>
          <a:blip r:embed="rId5"/>
          <a:stretch>
            <a:fillRect/>
          </a:stretch>
        </p:blipFill>
        <p:spPr>
          <a:xfrm>
            <a:off x="9593162" y="2377136"/>
            <a:ext cx="2249619" cy="652329"/>
          </a:xfrm>
          <a:prstGeom prst="rect">
            <a:avLst/>
          </a:prstGeom>
        </p:spPr>
      </p:pic>
      <p:pic>
        <p:nvPicPr>
          <p:cNvPr id="9" name="Bildobjekt 8">
            <a:extLst>
              <a:ext uri="{FF2B5EF4-FFF2-40B4-BE49-F238E27FC236}">
                <a16:creationId xmlns:a16="http://schemas.microsoft.com/office/drawing/2014/main" id="{ECCFA25C-9384-49C9-898B-666DD6F7862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63640" y="1378650"/>
            <a:ext cx="2194560" cy="3901440"/>
          </a:xfrm>
          <a:prstGeom prst="rect">
            <a:avLst/>
          </a:prstGeom>
        </p:spPr>
      </p:pic>
    </p:spTree>
    <p:extLst>
      <p:ext uri="{BB962C8B-B14F-4D97-AF65-F5344CB8AC3E}">
        <p14:creationId xmlns:p14="http://schemas.microsoft.com/office/powerpoint/2010/main" val="2463799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3800" dirty="0"/>
              <a:t>Information från tävlingsledningen</a:t>
            </a:r>
          </a:p>
        </p:txBody>
      </p:sp>
      <p:sp>
        <p:nvSpPr>
          <p:cNvPr id="6" name="Platshållare för innehåll 2"/>
          <p:cNvSpPr>
            <a:spLocks noGrp="1"/>
          </p:cNvSpPr>
          <p:nvPr>
            <p:ph type="body" sz="quarter" idx="10"/>
          </p:nvPr>
        </p:nvSpPr>
        <p:spPr>
          <a:xfrm>
            <a:off x="1195179" y="1057667"/>
            <a:ext cx="8124138" cy="4122992"/>
          </a:xfrm>
        </p:spPr>
        <p:txBody>
          <a:bodyPr/>
          <a:lstStyle/>
          <a:p>
            <a:pPr marL="0" indent="0">
              <a:lnSpc>
                <a:spcPct val="100000"/>
              </a:lnSpc>
              <a:spcBef>
                <a:spcPts val="0"/>
              </a:spcBef>
              <a:buNone/>
            </a:pPr>
            <a:r>
              <a:rPr lang="sv-SE" sz="1600" b="1" dirty="0"/>
              <a:t>Pga den nya pandemilagen måste vi ha begränsningar i alla våra lokaler, det står uppsatt på alla dörrar och dessa ska följas. Vi kommer att ha kontroller för detta och överträdelse innebär att ackrediteringen dras in. Får vi kontroller från polis eller </a:t>
            </a:r>
            <a:r>
              <a:rPr lang="sv-SE" sz="1600" b="1" dirty="0" err="1"/>
              <a:t>Lst</a:t>
            </a:r>
            <a:r>
              <a:rPr lang="sv-SE" sz="1600" b="1" dirty="0"/>
              <a:t> kan de besluta om att blåsa av tävlingarna om vi inte uppfyller de krav som finns. </a:t>
            </a:r>
          </a:p>
          <a:p>
            <a:pPr marL="0" indent="0">
              <a:lnSpc>
                <a:spcPct val="100000"/>
              </a:lnSpc>
              <a:spcBef>
                <a:spcPts val="0"/>
              </a:spcBef>
              <a:buNone/>
            </a:pPr>
            <a:endParaRPr lang="sv-SE" sz="1600" b="1" dirty="0"/>
          </a:p>
          <a:p>
            <a:pPr marL="0" indent="0">
              <a:lnSpc>
                <a:spcPct val="100000"/>
              </a:lnSpc>
              <a:spcBef>
                <a:spcPts val="0"/>
              </a:spcBef>
              <a:buNone/>
            </a:pPr>
            <a:r>
              <a:rPr lang="sv-SE" sz="1600" b="1" dirty="0"/>
              <a:t>Området är bevakat av ett vaktbolag mellan </a:t>
            </a:r>
            <a:r>
              <a:rPr lang="sv-SE" sz="1600" b="1" dirty="0" err="1"/>
              <a:t>kl</a:t>
            </a:r>
            <a:r>
              <a:rPr lang="sv-SE" sz="1600" b="1" dirty="0"/>
              <a:t> 21-06 varje natt.</a:t>
            </a:r>
          </a:p>
          <a:p>
            <a:pPr marL="0" indent="0">
              <a:lnSpc>
                <a:spcPct val="100000"/>
              </a:lnSpc>
              <a:spcBef>
                <a:spcPts val="0"/>
              </a:spcBef>
              <a:buNone/>
            </a:pPr>
            <a:endParaRPr lang="sv-SE" sz="1600" b="1" dirty="0"/>
          </a:p>
          <a:p>
            <a:pPr marL="0" indent="0">
              <a:lnSpc>
                <a:spcPct val="100000"/>
              </a:lnSpc>
              <a:spcBef>
                <a:spcPts val="0"/>
              </a:spcBef>
              <a:buNone/>
            </a:pPr>
            <a:r>
              <a:rPr lang="sv-SE" sz="1600" b="1" dirty="0"/>
              <a:t>För de som bokat vallabod följer tillstånd att åka in med en bil per klubb till vallabodarna.</a:t>
            </a:r>
          </a:p>
          <a:p>
            <a:pPr marL="0" indent="0">
              <a:lnSpc>
                <a:spcPct val="100000"/>
              </a:lnSpc>
              <a:spcBef>
                <a:spcPts val="0"/>
              </a:spcBef>
              <a:buNone/>
            </a:pPr>
            <a:endParaRPr lang="sv-SE" sz="1600" b="1" dirty="0"/>
          </a:p>
          <a:p>
            <a:pPr marL="0" indent="0">
              <a:lnSpc>
                <a:spcPct val="100000"/>
              </a:lnSpc>
              <a:spcBef>
                <a:spcPts val="0"/>
              </a:spcBef>
              <a:buNone/>
            </a:pPr>
            <a:r>
              <a:rPr lang="sv-SE" sz="1600" b="1" dirty="0"/>
              <a:t>Av hänsyn till varandra och för att minska risken för smittspridning rekommenderar vi att alla som befinner sig på ackrediterat område använder sig av munskydd hela tiden. Det gäller inte tävlande som har skidor under fötterna. Vi ber de tävlande sätta på sig munskydd efter målgång.</a:t>
            </a:r>
          </a:p>
          <a:p>
            <a:pPr marL="0" indent="0">
              <a:lnSpc>
                <a:spcPct val="100000"/>
              </a:lnSpc>
              <a:spcBef>
                <a:spcPts val="0"/>
              </a:spcBef>
              <a:buNone/>
            </a:pPr>
            <a:endParaRPr lang="sv-SE" sz="1600" b="1" dirty="0"/>
          </a:p>
          <a:p>
            <a:pPr marL="0" indent="0">
              <a:lnSpc>
                <a:spcPct val="100000"/>
              </a:lnSpc>
              <a:spcBef>
                <a:spcPts val="0"/>
              </a:spcBef>
              <a:buNone/>
            </a:pPr>
            <a:r>
              <a:rPr lang="sv-SE" sz="1600" b="1" dirty="0"/>
              <a:t>Ackrediteringar</a:t>
            </a:r>
          </a:p>
          <a:p>
            <a:pPr marL="0" indent="0">
              <a:lnSpc>
                <a:spcPct val="100000"/>
              </a:lnSpc>
              <a:spcBef>
                <a:spcPts val="0"/>
              </a:spcBef>
              <a:buNone/>
            </a:pPr>
            <a:endParaRPr lang="sv-SE" sz="1600" b="1" dirty="0"/>
          </a:p>
          <a:p>
            <a:pPr marL="0" indent="0">
              <a:lnSpc>
                <a:spcPct val="100000"/>
              </a:lnSpc>
              <a:spcBef>
                <a:spcPts val="0"/>
              </a:spcBef>
              <a:buNone/>
            </a:pPr>
            <a:r>
              <a:rPr lang="sv-SE" sz="1600" b="1" dirty="0"/>
              <a:t>Vi ber er alla att hjälpa oss att följa uppsatta regler, hålla avstånd och att inte vistas på tävlingsområdet längre tid än nödvändigt.</a:t>
            </a:r>
          </a:p>
          <a:p>
            <a:pPr marL="0" indent="0">
              <a:lnSpc>
                <a:spcPct val="100000"/>
              </a:lnSpc>
              <a:spcBef>
                <a:spcPts val="0"/>
              </a:spcBef>
              <a:buNone/>
            </a:pPr>
            <a:endParaRPr lang="sv-SE" sz="1600" b="1" dirty="0"/>
          </a:p>
        </p:txBody>
      </p:sp>
      <p:pic>
        <p:nvPicPr>
          <p:cNvPr id="7" name="Bildobjekt 6">
            <a:extLst>
              <a:ext uri="{FF2B5EF4-FFF2-40B4-BE49-F238E27FC236}">
                <a16:creationId xmlns:a16="http://schemas.microsoft.com/office/drawing/2014/main" id="{8FF8811F-DF70-418C-A7B1-C07E6B5FE56D}"/>
              </a:ext>
            </a:extLst>
          </p:cNvPr>
          <p:cNvPicPr/>
          <p:nvPr/>
        </p:nvPicPr>
        <p:blipFill>
          <a:blip r:embed="rId3"/>
          <a:stretch>
            <a:fillRect/>
          </a:stretch>
        </p:blipFill>
        <p:spPr>
          <a:xfrm>
            <a:off x="10173810" y="0"/>
            <a:ext cx="1088324" cy="878889"/>
          </a:xfrm>
          <a:prstGeom prst="rect">
            <a:avLst/>
          </a:prstGeom>
        </p:spPr>
      </p:pic>
      <p:pic>
        <p:nvPicPr>
          <p:cNvPr id="3" name="Bildobjekt 2">
            <a:extLst>
              <a:ext uri="{FF2B5EF4-FFF2-40B4-BE49-F238E27FC236}">
                <a16:creationId xmlns:a16="http://schemas.microsoft.com/office/drawing/2014/main" id="{7ACCA088-7CBB-404B-BBC3-30239981EDAB}"/>
              </a:ext>
            </a:extLst>
          </p:cNvPr>
          <p:cNvPicPr>
            <a:picLocks noChangeAspect="1"/>
          </p:cNvPicPr>
          <p:nvPr/>
        </p:nvPicPr>
        <p:blipFill>
          <a:blip r:embed="rId4"/>
          <a:stretch>
            <a:fillRect/>
          </a:stretch>
        </p:blipFill>
        <p:spPr>
          <a:xfrm>
            <a:off x="10274496" y="3429000"/>
            <a:ext cx="987638" cy="981541"/>
          </a:xfrm>
          <a:prstGeom prst="rect">
            <a:avLst/>
          </a:prstGeom>
        </p:spPr>
      </p:pic>
      <p:pic>
        <p:nvPicPr>
          <p:cNvPr id="8" name="Bildobjekt 7">
            <a:extLst>
              <a:ext uri="{FF2B5EF4-FFF2-40B4-BE49-F238E27FC236}">
                <a16:creationId xmlns:a16="http://schemas.microsoft.com/office/drawing/2014/main" id="{13762FDC-F042-4325-AEA0-F7F8845341FD}"/>
              </a:ext>
            </a:extLst>
          </p:cNvPr>
          <p:cNvPicPr>
            <a:picLocks noChangeAspect="1"/>
          </p:cNvPicPr>
          <p:nvPr/>
        </p:nvPicPr>
        <p:blipFill>
          <a:blip r:embed="rId5"/>
          <a:stretch>
            <a:fillRect/>
          </a:stretch>
        </p:blipFill>
        <p:spPr>
          <a:xfrm>
            <a:off x="9593162" y="2395889"/>
            <a:ext cx="2249619" cy="652329"/>
          </a:xfrm>
          <a:prstGeom prst="rect">
            <a:avLst/>
          </a:prstGeom>
        </p:spPr>
      </p:pic>
    </p:spTree>
    <p:extLst>
      <p:ext uri="{BB962C8B-B14F-4D97-AF65-F5344CB8AC3E}">
        <p14:creationId xmlns:p14="http://schemas.microsoft.com/office/powerpoint/2010/main" val="106718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55595" y="2722343"/>
            <a:ext cx="8614836" cy="1143000"/>
          </a:xfrm>
        </p:spPr>
        <p:txBody>
          <a:bodyPr/>
          <a:lstStyle/>
          <a:p>
            <a:pPr algn="ctr"/>
            <a:r>
              <a:rPr lang="sv-SE" dirty="0"/>
              <a:t>Tack för att ni lyssnat. </a:t>
            </a:r>
            <a:br>
              <a:rPr lang="sv-SE" dirty="0"/>
            </a:br>
            <a:r>
              <a:rPr lang="sv-SE" dirty="0"/>
              <a:t>Lycka till!</a:t>
            </a:r>
          </a:p>
        </p:txBody>
      </p:sp>
      <p:pic>
        <p:nvPicPr>
          <p:cNvPr id="4" name="Bildobjekt 3">
            <a:extLst>
              <a:ext uri="{FF2B5EF4-FFF2-40B4-BE49-F238E27FC236}">
                <a16:creationId xmlns:a16="http://schemas.microsoft.com/office/drawing/2014/main" id="{1708F922-9C84-4FBB-ACC8-F6690E643054}"/>
              </a:ext>
            </a:extLst>
          </p:cNvPr>
          <p:cNvPicPr/>
          <p:nvPr/>
        </p:nvPicPr>
        <p:blipFill>
          <a:blip r:embed="rId2"/>
          <a:stretch>
            <a:fillRect/>
          </a:stretch>
        </p:blipFill>
        <p:spPr>
          <a:xfrm>
            <a:off x="10173810" y="213064"/>
            <a:ext cx="1088324" cy="878889"/>
          </a:xfrm>
          <a:prstGeom prst="rect">
            <a:avLst/>
          </a:prstGeom>
        </p:spPr>
      </p:pic>
      <p:pic>
        <p:nvPicPr>
          <p:cNvPr id="5" name="Bildobjekt 4">
            <a:extLst>
              <a:ext uri="{FF2B5EF4-FFF2-40B4-BE49-F238E27FC236}">
                <a16:creationId xmlns:a16="http://schemas.microsoft.com/office/drawing/2014/main" id="{DFCCEC8B-D762-48D0-9CAD-4FD30996E24F}"/>
              </a:ext>
            </a:extLst>
          </p:cNvPr>
          <p:cNvPicPr>
            <a:picLocks noChangeAspect="1"/>
          </p:cNvPicPr>
          <p:nvPr/>
        </p:nvPicPr>
        <p:blipFill>
          <a:blip r:embed="rId3"/>
          <a:stretch>
            <a:fillRect/>
          </a:stretch>
        </p:blipFill>
        <p:spPr>
          <a:xfrm>
            <a:off x="10224152" y="3179967"/>
            <a:ext cx="987638" cy="981541"/>
          </a:xfrm>
          <a:prstGeom prst="rect">
            <a:avLst/>
          </a:prstGeom>
        </p:spPr>
      </p:pic>
      <p:pic>
        <p:nvPicPr>
          <p:cNvPr id="6" name="Bildobjekt 5">
            <a:extLst>
              <a:ext uri="{FF2B5EF4-FFF2-40B4-BE49-F238E27FC236}">
                <a16:creationId xmlns:a16="http://schemas.microsoft.com/office/drawing/2014/main" id="{7AB3B0B1-15BA-4A7E-A6F8-0F9316BE346D}"/>
              </a:ext>
            </a:extLst>
          </p:cNvPr>
          <p:cNvPicPr>
            <a:picLocks noChangeAspect="1"/>
          </p:cNvPicPr>
          <p:nvPr/>
        </p:nvPicPr>
        <p:blipFill>
          <a:blip r:embed="rId4"/>
          <a:stretch>
            <a:fillRect/>
          </a:stretch>
        </p:blipFill>
        <p:spPr>
          <a:xfrm>
            <a:off x="9593162" y="2188435"/>
            <a:ext cx="2249619" cy="652329"/>
          </a:xfrm>
          <a:prstGeom prst="rect">
            <a:avLst/>
          </a:prstGeom>
        </p:spPr>
      </p:pic>
    </p:spTree>
    <p:extLst>
      <p:ext uri="{BB962C8B-B14F-4D97-AF65-F5344CB8AC3E}">
        <p14:creationId xmlns:p14="http://schemas.microsoft.com/office/powerpoint/2010/main" val="60427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dirty="0"/>
              <a:t>Agenda </a:t>
            </a:r>
          </a:p>
        </p:txBody>
      </p:sp>
      <p:sp>
        <p:nvSpPr>
          <p:cNvPr id="3" name="Platshållare för innehåll 2"/>
          <p:cNvSpPr>
            <a:spLocks noGrp="1"/>
          </p:cNvSpPr>
          <p:nvPr>
            <p:ph type="body" sz="quarter" idx="10"/>
          </p:nvPr>
        </p:nvSpPr>
        <p:spPr>
          <a:xfrm>
            <a:off x="1183635" y="1090453"/>
            <a:ext cx="8124138" cy="5501416"/>
          </a:xfrm>
        </p:spPr>
        <p:txBody>
          <a:bodyPr/>
          <a:lstStyle/>
          <a:p>
            <a:pPr>
              <a:buNone/>
            </a:pPr>
            <a:r>
              <a:rPr lang="sv-SE" sz="1600" dirty="0"/>
              <a:t>Presentation av tävlingsledning, jury och SSF-representant</a:t>
            </a:r>
          </a:p>
          <a:p>
            <a:pPr>
              <a:buNone/>
            </a:pPr>
            <a:r>
              <a:rPr lang="sv-SE" sz="1600" dirty="0"/>
              <a:t>Tävlingsprogram</a:t>
            </a:r>
          </a:p>
          <a:p>
            <a:pPr>
              <a:buNone/>
            </a:pPr>
            <a:r>
              <a:rPr lang="sv-SE" sz="1600" dirty="0"/>
              <a:t>Översikt av tävlingsorten</a:t>
            </a:r>
          </a:p>
          <a:p>
            <a:pPr>
              <a:buNone/>
            </a:pPr>
            <a:r>
              <a:rPr lang="sv-SE" sz="1600" dirty="0"/>
              <a:t>Tidsschema för tävlingarna</a:t>
            </a:r>
          </a:p>
          <a:p>
            <a:pPr>
              <a:buNone/>
            </a:pPr>
            <a:r>
              <a:rPr lang="sv-SE" sz="1600" dirty="0"/>
              <a:t>Information om nummerlappar och lottning</a:t>
            </a:r>
          </a:p>
          <a:p>
            <a:pPr>
              <a:buNone/>
            </a:pPr>
            <a:r>
              <a:rPr lang="sv-SE" sz="1600" dirty="0"/>
              <a:t>Väderprognos</a:t>
            </a:r>
          </a:p>
          <a:p>
            <a:pPr>
              <a:buNone/>
            </a:pPr>
            <a:r>
              <a:rPr lang="sv-SE" sz="1600" dirty="0"/>
              <a:t>Presentation av tävlingsarenan</a:t>
            </a:r>
          </a:p>
          <a:p>
            <a:pPr>
              <a:buNone/>
            </a:pPr>
            <a:r>
              <a:rPr lang="sv-SE" sz="1600" dirty="0"/>
              <a:t>Presentation av tävlingsbanorna</a:t>
            </a:r>
          </a:p>
          <a:p>
            <a:pPr>
              <a:buNone/>
            </a:pPr>
            <a:r>
              <a:rPr lang="sv-SE" sz="1600" dirty="0"/>
              <a:t>Skidtestning och uppvärmning</a:t>
            </a:r>
          </a:p>
          <a:p>
            <a:pPr>
              <a:buNone/>
            </a:pPr>
            <a:r>
              <a:rPr lang="sv-SE" sz="1600" dirty="0"/>
              <a:t>Banpreparering</a:t>
            </a:r>
          </a:p>
          <a:p>
            <a:pPr>
              <a:buNone/>
            </a:pPr>
            <a:r>
              <a:rPr lang="sv-SE" sz="1600" dirty="0"/>
              <a:t>Information från TD</a:t>
            </a:r>
          </a:p>
          <a:p>
            <a:pPr>
              <a:buNone/>
            </a:pPr>
            <a:r>
              <a:rPr lang="sv-SE" sz="1600" dirty="0"/>
              <a:t>Information från SSF</a:t>
            </a:r>
          </a:p>
          <a:p>
            <a:pPr>
              <a:buNone/>
            </a:pPr>
            <a:r>
              <a:rPr lang="sv-SE" sz="1600" dirty="0"/>
              <a:t>Information från tävlingsledningen</a:t>
            </a:r>
          </a:p>
        </p:txBody>
      </p:sp>
      <p:pic>
        <p:nvPicPr>
          <p:cNvPr id="6" name="Bildobjekt 5">
            <a:extLst>
              <a:ext uri="{FF2B5EF4-FFF2-40B4-BE49-F238E27FC236}">
                <a16:creationId xmlns:a16="http://schemas.microsoft.com/office/drawing/2014/main" id="{A9EA7206-5EA1-4E64-BF94-F21D237C2221}"/>
              </a:ext>
            </a:extLst>
          </p:cNvPr>
          <p:cNvPicPr/>
          <p:nvPr/>
        </p:nvPicPr>
        <p:blipFill>
          <a:blip r:embed="rId3"/>
          <a:stretch>
            <a:fillRect/>
          </a:stretch>
        </p:blipFill>
        <p:spPr>
          <a:xfrm>
            <a:off x="10173810" y="0"/>
            <a:ext cx="1088324" cy="878889"/>
          </a:xfrm>
          <a:prstGeom prst="rect">
            <a:avLst/>
          </a:prstGeom>
        </p:spPr>
      </p:pic>
      <p:pic>
        <p:nvPicPr>
          <p:cNvPr id="7" name="Bildobjekt 6">
            <a:extLst>
              <a:ext uri="{FF2B5EF4-FFF2-40B4-BE49-F238E27FC236}">
                <a16:creationId xmlns:a16="http://schemas.microsoft.com/office/drawing/2014/main" id="{A9D58CD7-42EC-4858-B68D-9B4D75CBC1D1}"/>
              </a:ext>
            </a:extLst>
          </p:cNvPr>
          <p:cNvPicPr>
            <a:picLocks noChangeAspect="1"/>
          </p:cNvPicPr>
          <p:nvPr/>
        </p:nvPicPr>
        <p:blipFill>
          <a:blip r:embed="rId4"/>
          <a:stretch>
            <a:fillRect/>
          </a:stretch>
        </p:blipFill>
        <p:spPr>
          <a:xfrm>
            <a:off x="9593552" y="2376466"/>
            <a:ext cx="2248839" cy="652776"/>
          </a:xfrm>
          <a:prstGeom prst="rect">
            <a:avLst/>
          </a:prstGeom>
        </p:spPr>
      </p:pic>
      <p:graphicFrame>
        <p:nvGraphicFramePr>
          <p:cNvPr id="8" name="Objekt 7">
            <a:extLst>
              <a:ext uri="{FF2B5EF4-FFF2-40B4-BE49-F238E27FC236}">
                <a16:creationId xmlns:a16="http://schemas.microsoft.com/office/drawing/2014/main" id="{EF890FDD-98DE-4223-B32F-BDFE0024251A}"/>
              </a:ext>
            </a:extLst>
          </p:cNvPr>
          <p:cNvGraphicFramePr>
            <a:graphicFrameLocks noChangeAspect="1"/>
          </p:cNvGraphicFramePr>
          <p:nvPr>
            <p:extLst>
              <p:ext uri="{D42A27DB-BD31-4B8C-83A1-F6EECF244321}">
                <p14:modId xmlns:p14="http://schemas.microsoft.com/office/powerpoint/2010/main" val="3010101688"/>
              </p:ext>
            </p:extLst>
          </p:nvPr>
        </p:nvGraphicFramePr>
        <p:xfrm>
          <a:off x="10068337" y="3556512"/>
          <a:ext cx="1299267" cy="1299267"/>
        </p:xfrm>
        <a:graphic>
          <a:graphicData uri="http://schemas.openxmlformats.org/presentationml/2006/ole">
            <mc:AlternateContent xmlns:mc="http://schemas.openxmlformats.org/markup-compatibility/2006">
              <mc:Choice xmlns:v="urn:schemas-microsoft-com:vml" Requires="v">
                <p:oleObj name="Acrobat Document" r:id="rId5" imgW="6697683" imgH="6697848" progId="AcroExch.Document.DC">
                  <p:embed/>
                </p:oleObj>
              </mc:Choice>
              <mc:Fallback>
                <p:oleObj name="Acrobat Document" r:id="rId5" imgW="6697683" imgH="6697848" progId="AcroExch.Document.DC">
                  <p:embed/>
                  <p:pic>
                    <p:nvPicPr>
                      <p:cNvPr id="0" name=""/>
                      <p:cNvPicPr/>
                      <p:nvPr/>
                    </p:nvPicPr>
                    <p:blipFill>
                      <a:blip r:embed="rId6"/>
                      <a:stretch>
                        <a:fillRect/>
                      </a:stretch>
                    </p:blipFill>
                    <p:spPr>
                      <a:xfrm>
                        <a:off x="10068337" y="3556512"/>
                        <a:ext cx="1299267" cy="1299267"/>
                      </a:xfrm>
                      <a:prstGeom prst="rect">
                        <a:avLst/>
                      </a:prstGeom>
                    </p:spPr>
                  </p:pic>
                </p:oleObj>
              </mc:Fallback>
            </mc:AlternateContent>
          </a:graphicData>
        </a:graphic>
      </p:graphicFrame>
    </p:spTree>
    <p:extLst>
      <p:ext uri="{BB962C8B-B14F-4D97-AF65-F5344CB8AC3E}">
        <p14:creationId xmlns:p14="http://schemas.microsoft.com/office/powerpoint/2010/main" val="3022720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b="1" dirty="0"/>
              <a:t>Presentation av tävlingsledning, jury och SSF-representant</a:t>
            </a:r>
            <a:r>
              <a:rPr lang="sv-SE" sz="4000" dirty="0"/>
              <a:t> </a:t>
            </a:r>
          </a:p>
        </p:txBody>
      </p:sp>
      <p:sp>
        <p:nvSpPr>
          <p:cNvPr id="7" name="ZoneTexte 6"/>
          <p:cNvSpPr txBox="1">
            <a:spLocks noGrp="1" noChangeArrowheads="1"/>
          </p:cNvSpPr>
          <p:nvPr>
            <p:ph type="body" idx="4294967295"/>
          </p:nvPr>
        </p:nvSpPr>
        <p:spPr bwMode="auto">
          <a:xfrm>
            <a:off x="1170216" y="1253478"/>
            <a:ext cx="7139394" cy="2886944"/>
          </a:xfrm>
          <a:prstGeom prst="rect">
            <a:avLst/>
          </a:prstGeom>
          <a:noFill/>
          <a:ln w="9525">
            <a:noFill/>
            <a:miter lim="800000"/>
            <a:headEnd/>
            <a:tailEnd/>
          </a:ln>
        </p:spPr>
        <p:txBody>
          <a:bodyPr wrap="square">
            <a:spAutoFit/>
          </a:bodyPr>
          <a:lstStyle/>
          <a:p>
            <a:pPr>
              <a:buNone/>
            </a:pPr>
            <a:r>
              <a:rPr lang="sv-SE" b="1" dirty="0">
                <a:solidFill>
                  <a:schemeClr val="bg1"/>
                </a:solidFill>
                <a:latin typeface="Arial" pitchFamily="34" charset="0"/>
                <a:cs typeface="Arial" pitchFamily="34" charset="0"/>
              </a:rPr>
              <a:t>TÄVLINGSLEDNING</a:t>
            </a:r>
          </a:p>
          <a:p>
            <a:pPr lvl="2"/>
            <a:r>
              <a:rPr lang="sv-SE" sz="1800" b="1" dirty="0">
                <a:solidFill>
                  <a:schemeClr val="bg1"/>
                </a:solidFill>
                <a:latin typeface="Arial" pitchFamily="34" charset="0"/>
                <a:cs typeface="Arial" pitchFamily="34" charset="0"/>
              </a:rPr>
              <a:t>Tävlingsledare:	              Anna Bakken Andersson</a:t>
            </a:r>
          </a:p>
          <a:p>
            <a:pPr lvl="2"/>
            <a:r>
              <a:rPr lang="sv-SE" sz="1800" b="1" dirty="0">
                <a:solidFill>
                  <a:schemeClr val="bg1"/>
                </a:solidFill>
                <a:latin typeface="Arial" pitchFamily="34" charset="0"/>
                <a:cs typeface="Arial" pitchFamily="34" charset="0"/>
              </a:rPr>
              <a:t>Ass Tävlingsledare:	Fredrik Värmsjö </a:t>
            </a:r>
          </a:p>
          <a:p>
            <a:pPr lvl="2"/>
            <a:r>
              <a:rPr lang="sv-SE" sz="1800" b="1" dirty="0">
                <a:solidFill>
                  <a:schemeClr val="bg1"/>
                </a:solidFill>
                <a:latin typeface="Arial" pitchFamily="34" charset="0"/>
                <a:cs typeface="Arial" pitchFamily="34" charset="0"/>
              </a:rPr>
              <a:t>Tävlingssekreterare:	Camilla Malm</a:t>
            </a:r>
            <a:endParaRPr lang="sv-SE" sz="1800" b="1" i="1" dirty="0">
              <a:solidFill>
                <a:schemeClr val="bg1"/>
              </a:solidFill>
              <a:latin typeface="Arial" pitchFamily="34" charset="0"/>
              <a:cs typeface="Arial" pitchFamily="34" charset="0"/>
            </a:endParaRPr>
          </a:p>
          <a:p>
            <a:pPr lvl="2"/>
            <a:r>
              <a:rPr lang="sv-SE" sz="1800" b="1" dirty="0" err="1">
                <a:solidFill>
                  <a:schemeClr val="bg1"/>
                </a:solidFill>
                <a:latin typeface="Arial" pitchFamily="34" charset="0"/>
                <a:cs typeface="Arial" pitchFamily="34" charset="0"/>
              </a:rPr>
              <a:t>Banchef</a:t>
            </a:r>
            <a:r>
              <a:rPr lang="sv-SE" sz="1800" b="1" dirty="0">
                <a:solidFill>
                  <a:schemeClr val="bg1"/>
                </a:solidFill>
                <a:latin typeface="Arial" pitchFamily="34" charset="0"/>
                <a:cs typeface="Arial" pitchFamily="34" charset="0"/>
              </a:rPr>
              <a:t>:		Per Eriksson </a:t>
            </a:r>
          </a:p>
          <a:p>
            <a:pPr lvl="2"/>
            <a:r>
              <a:rPr lang="sv-SE" sz="1800" b="1" dirty="0">
                <a:solidFill>
                  <a:schemeClr val="bg1"/>
                </a:solidFill>
                <a:latin typeface="Arial" pitchFamily="34" charset="0"/>
                <a:cs typeface="Arial" pitchFamily="34" charset="0"/>
              </a:rPr>
              <a:t>Tidtagning:		</a:t>
            </a:r>
            <a:r>
              <a:rPr lang="sv-SE" sz="1800" b="1" dirty="0" err="1">
                <a:solidFill>
                  <a:schemeClr val="bg1"/>
                </a:solidFill>
                <a:latin typeface="Arial" pitchFamily="34" charset="0"/>
                <a:cs typeface="Arial" pitchFamily="34" charset="0"/>
              </a:rPr>
              <a:t>Elite</a:t>
            </a:r>
            <a:r>
              <a:rPr lang="sv-SE" sz="1800" b="1" dirty="0">
                <a:solidFill>
                  <a:schemeClr val="bg1"/>
                </a:solidFill>
                <a:latin typeface="Arial" pitchFamily="34" charset="0"/>
                <a:cs typeface="Arial" pitchFamily="34" charset="0"/>
              </a:rPr>
              <a:t> Timing</a:t>
            </a:r>
            <a:endParaRPr lang="sv-SE" sz="1800" b="1" i="1" dirty="0">
              <a:solidFill>
                <a:schemeClr val="bg1"/>
              </a:solidFill>
              <a:latin typeface="Arial" pitchFamily="34" charset="0"/>
              <a:cs typeface="Arial" pitchFamily="34" charset="0"/>
            </a:endParaRPr>
          </a:p>
          <a:p>
            <a:pPr lvl="2"/>
            <a:r>
              <a:rPr lang="sv-SE" sz="1800" b="1" dirty="0">
                <a:solidFill>
                  <a:schemeClr val="bg1"/>
                </a:solidFill>
                <a:latin typeface="Arial" pitchFamily="34" charset="0"/>
                <a:cs typeface="Arial" pitchFamily="34" charset="0"/>
              </a:rPr>
              <a:t>Speaker:		Per-Åke Yttergård</a:t>
            </a:r>
            <a:endParaRPr lang="sv-SE" sz="1800" b="1" i="1" dirty="0">
              <a:solidFill>
                <a:schemeClr val="bg1"/>
              </a:solidFill>
              <a:latin typeface="Arial" pitchFamily="34" charset="0"/>
              <a:cs typeface="Arial" pitchFamily="34" charset="0"/>
            </a:endParaRPr>
          </a:p>
          <a:p>
            <a:pPr lvl="2"/>
            <a:r>
              <a:rPr lang="sv-SE" sz="1800" b="1" dirty="0">
                <a:solidFill>
                  <a:schemeClr val="bg1"/>
                </a:solidFill>
                <a:latin typeface="Arial" pitchFamily="34" charset="0"/>
                <a:cs typeface="Arial" pitchFamily="34" charset="0"/>
              </a:rPr>
              <a:t>Chef webb:		Kristin </a:t>
            </a:r>
            <a:r>
              <a:rPr lang="sv-SE" sz="1800" b="1" dirty="0" err="1">
                <a:solidFill>
                  <a:schemeClr val="bg1"/>
                </a:solidFill>
                <a:latin typeface="Arial" pitchFamily="34" charset="0"/>
                <a:cs typeface="Arial" pitchFamily="34" charset="0"/>
              </a:rPr>
              <a:t>Holte</a:t>
            </a:r>
            <a:endParaRPr lang="sv-SE" sz="1800" b="1" dirty="0">
              <a:solidFill>
                <a:schemeClr val="bg1"/>
              </a:solidFill>
              <a:latin typeface="Arial" pitchFamily="34" charset="0"/>
              <a:cs typeface="Arial" pitchFamily="34" charset="0"/>
            </a:endParaRPr>
          </a:p>
        </p:txBody>
      </p:sp>
      <p:sp>
        <p:nvSpPr>
          <p:cNvPr id="8" name="ZoneTexte 7"/>
          <p:cNvSpPr txBox="1">
            <a:spLocks noChangeArrowheads="1"/>
          </p:cNvSpPr>
          <p:nvPr/>
        </p:nvSpPr>
        <p:spPr bwMode="auto">
          <a:xfrm>
            <a:off x="1166910" y="4180564"/>
            <a:ext cx="6796666" cy="1477328"/>
          </a:xfrm>
          <a:prstGeom prst="rect">
            <a:avLst/>
          </a:prstGeom>
          <a:noFill/>
          <a:ln w="9525">
            <a:noFill/>
            <a:miter lim="800000"/>
            <a:headEnd/>
            <a:tailEnd/>
          </a:ln>
        </p:spPr>
        <p:txBody>
          <a:bodyPr wrap="square">
            <a:spAutoFit/>
          </a:bodyPr>
          <a:lstStyle/>
          <a:p>
            <a:r>
              <a:rPr lang="sv-SE" sz="1800" b="1" dirty="0">
                <a:solidFill>
                  <a:schemeClr val="bg1"/>
                </a:solidFill>
                <a:latin typeface="Arial" pitchFamily="34" charset="0"/>
                <a:cs typeface="Arial" pitchFamily="34" charset="0"/>
              </a:rPr>
              <a:t>JURY:</a:t>
            </a:r>
          </a:p>
          <a:p>
            <a:pPr lvl="2"/>
            <a:r>
              <a:rPr lang="sv-SE" sz="1800" b="1" dirty="0">
                <a:solidFill>
                  <a:schemeClr val="bg1"/>
                </a:solidFill>
                <a:latin typeface="Arial" pitchFamily="34" charset="0"/>
                <a:cs typeface="Arial" pitchFamily="34" charset="0"/>
              </a:rPr>
              <a:t>TD: 			Pär </a:t>
            </a:r>
            <a:r>
              <a:rPr lang="sv-SE" sz="1800" b="1" dirty="0" err="1">
                <a:solidFill>
                  <a:schemeClr val="bg1"/>
                </a:solidFill>
                <a:latin typeface="Arial" pitchFamily="34" charset="0"/>
                <a:cs typeface="Arial" pitchFamily="34" charset="0"/>
              </a:rPr>
              <a:t>Dudal</a:t>
            </a:r>
            <a:endParaRPr lang="sv-SE" sz="1800" b="1" i="1" dirty="0">
              <a:solidFill>
                <a:schemeClr val="bg1"/>
              </a:solidFill>
              <a:latin typeface="Arial" pitchFamily="34" charset="0"/>
              <a:cs typeface="Arial" pitchFamily="34" charset="0"/>
            </a:endParaRPr>
          </a:p>
          <a:p>
            <a:pPr lvl="2"/>
            <a:r>
              <a:rPr lang="sv-SE" sz="1800" b="1" dirty="0">
                <a:solidFill>
                  <a:schemeClr val="bg1"/>
                </a:solidFill>
                <a:latin typeface="Arial" pitchFamily="34" charset="0"/>
                <a:cs typeface="Arial" pitchFamily="34" charset="0"/>
              </a:rPr>
              <a:t>TDA: 			Linda Andersson</a:t>
            </a:r>
            <a:endParaRPr lang="sv-SE" sz="1800" b="1" i="1" dirty="0">
              <a:solidFill>
                <a:schemeClr val="bg1"/>
              </a:solidFill>
              <a:latin typeface="Arial" pitchFamily="34" charset="0"/>
              <a:cs typeface="Arial" pitchFamily="34" charset="0"/>
            </a:endParaRPr>
          </a:p>
          <a:p>
            <a:pPr lvl="2"/>
            <a:r>
              <a:rPr lang="sv-SE" sz="1800" b="1" dirty="0">
                <a:solidFill>
                  <a:schemeClr val="bg1"/>
                </a:solidFill>
                <a:latin typeface="Arial" pitchFamily="34" charset="0"/>
                <a:cs typeface="Arial" pitchFamily="34" charset="0"/>
              </a:rPr>
              <a:t>Tävlingsledare:		Anna Bakken Andersson</a:t>
            </a:r>
          </a:p>
          <a:p>
            <a:pPr lvl="2"/>
            <a:r>
              <a:rPr lang="sv-SE" sz="1800" b="1" dirty="0">
                <a:solidFill>
                  <a:schemeClr val="bg1"/>
                </a:solidFill>
                <a:latin typeface="Arial" pitchFamily="34" charset="0"/>
                <a:cs typeface="Arial" pitchFamily="34" charset="0"/>
              </a:rPr>
              <a:t>Ass Tävlingsledare:         Fredrik </a:t>
            </a:r>
            <a:r>
              <a:rPr lang="sv-SE" sz="1800" b="1" dirty="0" err="1">
                <a:solidFill>
                  <a:schemeClr val="bg1"/>
                </a:solidFill>
                <a:latin typeface="Arial" pitchFamily="34" charset="0"/>
                <a:cs typeface="Arial" pitchFamily="34" charset="0"/>
              </a:rPr>
              <a:t>Värmsjö</a:t>
            </a:r>
            <a:endParaRPr lang="sv-SE" sz="1800" b="1" dirty="0">
              <a:solidFill>
                <a:schemeClr val="bg1"/>
              </a:solidFill>
              <a:latin typeface="Arial" pitchFamily="34" charset="0"/>
              <a:cs typeface="Arial" pitchFamily="34" charset="0"/>
            </a:endParaRPr>
          </a:p>
        </p:txBody>
      </p:sp>
      <p:sp>
        <p:nvSpPr>
          <p:cNvPr id="9" name="ZoneTexte 7"/>
          <p:cNvSpPr txBox="1">
            <a:spLocks noChangeArrowheads="1"/>
          </p:cNvSpPr>
          <p:nvPr/>
        </p:nvSpPr>
        <p:spPr bwMode="auto">
          <a:xfrm>
            <a:off x="1166910" y="5619774"/>
            <a:ext cx="6013944" cy="646331"/>
          </a:xfrm>
          <a:prstGeom prst="rect">
            <a:avLst/>
          </a:prstGeom>
          <a:noFill/>
          <a:ln w="9525">
            <a:noFill/>
            <a:miter lim="800000"/>
            <a:headEnd/>
            <a:tailEnd/>
          </a:ln>
        </p:spPr>
        <p:txBody>
          <a:bodyPr wrap="square">
            <a:spAutoFit/>
          </a:bodyPr>
          <a:lstStyle/>
          <a:p>
            <a:r>
              <a:rPr lang="sv-SE" sz="1800" b="1" dirty="0">
                <a:solidFill>
                  <a:schemeClr val="bg1"/>
                </a:solidFill>
                <a:latin typeface="Arial" pitchFamily="34" charset="0"/>
                <a:cs typeface="Arial" pitchFamily="34" charset="0"/>
              </a:rPr>
              <a:t>SSF:</a:t>
            </a:r>
          </a:p>
          <a:p>
            <a:pPr lvl="2"/>
            <a:r>
              <a:rPr lang="sv-SE" sz="1800" b="1" dirty="0">
                <a:solidFill>
                  <a:schemeClr val="bg1"/>
                </a:solidFill>
                <a:latin typeface="Arial" pitchFamily="34" charset="0"/>
                <a:cs typeface="Arial" pitchFamily="34" charset="0"/>
              </a:rPr>
              <a:t>Ludvig </a:t>
            </a:r>
            <a:r>
              <a:rPr lang="sv-SE" sz="1800" b="1" dirty="0" err="1">
                <a:solidFill>
                  <a:schemeClr val="bg1"/>
                </a:solidFill>
                <a:latin typeface="Arial" pitchFamily="34" charset="0"/>
                <a:cs typeface="Arial" pitchFamily="34" charset="0"/>
              </a:rPr>
              <a:t>Remb</a:t>
            </a:r>
            <a:r>
              <a:rPr lang="sv-SE" sz="1800" b="1" dirty="0">
                <a:solidFill>
                  <a:schemeClr val="bg1"/>
                </a:solidFill>
                <a:latin typeface="Arial" pitchFamily="34" charset="0"/>
                <a:cs typeface="Arial" pitchFamily="34" charset="0"/>
              </a:rPr>
              <a:t>, Tävlingskoordinator Längd</a:t>
            </a:r>
          </a:p>
        </p:txBody>
      </p:sp>
      <p:pic>
        <p:nvPicPr>
          <p:cNvPr id="10" name="Bildobjekt 9">
            <a:extLst>
              <a:ext uri="{FF2B5EF4-FFF2-40B4-BE49-F238E27FC236}">
                <a16:creationId xmlns:a16="http://schemas.microsoft.com/office/drawing/2014/main" id="{E8DA34A0-8ACA-4B58-AD93-5D1BC1A30C60}"/>
              </a:ext>
            </a:extLst>
          </p:cNvPr>
          <p:cNvPicPr/>
          <p:nvPr/>
        </p:nvPicPr>
        <p:blipFill>
          <a:blip r:embed="rId3"/>
          <a:stretch>
            <a:fillRect/>
          </a:stretch>
        </p:blipFill>
        <p:spPr>
          <a:xfrm>
            <a:off x="10173810" y="0"/>
            <a:ext cx="1088324" cy="878889"/>
          </a:xfrm>
          <a:prstGeom prst="rect">
            <a:avLst/>
          </a:prstGeom>
        </p:spPr>
      </p:pic>
      <p:pic>
        <p:nvPicPr>
          <p:cNvPr id="3" name="Bildobjekt 2">
            <a:extLst>
              <a:ext uri="{FF2B5EF4-FFF2-40B4-BE49-F238E27FC236}">
                <a16:creationId xmlns:a16="http://schemas.microsoft.com/office/drawing/2014/main" id="{5CA644AB-485D-489C-9C84-BAC8A7B17E16}"/>
              </a:ext>
            </a:extLst>
          </p:cNvPr>
          <p:cNvPicPr>
            <a:picLocks noChangeAspect="1"/>
          </p:cNvPicPr>
          <p:nvPr/>
        </p:nvPicPr>
        <p:blipFill>
          <a:blip r:embed="rId4"/>
          <a:stretch>
            <a:fillRect/>
          </a:stretch>
        </p:blipFill>
        <p:spPr>
          <a:xfrm>
            <a:off x="9593162" y="2514740"/>
            <a:ext cx="2249619" cy="652329"/>
          </a:xfrm>
          <a:prstGeom prst="rect">
            <a:avLst/>
          </a:prstGeom>
        </p:spPr>
      </p:pic>
      <p:pic>
        <p:nvPicPr>
          <p:cNvPr id="6" name="Bildobjekt 5">
            <a:extLst>
              <a:ext uri="{FF2B5EF4-FFF2-40B4-BE49-F238E27FC236}">
                <a16:creationId xmlns:a16="http://schemas.microsoft.com/office/drawing/2014/main" id="{D5D38C4F-4BA7-4BBA-A42D-7B5301C6C13D}"/>
              </a:ext>
            </a:extLst>
          </p:cNvPr>
          <p:cNvPicPr>
            <a:picLocks noChangeAspect="1"/>
          </p:cNvPicPr>
          <p:nvPr/>
        </p:nvPicPr>
        <p:blipFill>
          <a:blip r:embed="rId5"/>
          <a:stretch>
            <a:fillRect/>
          </a:stretch>
        </p:blipFill>
        <p:spPr>
          <a:xfrm>
            <a:off x="10274609" y="3594855"/>
            <a:ext cx="987525" cy="980333"/>
          </a:xfrm>
          <a:prstGeom prst="rect">
            <a:avLst/>
          </a:prstGeom>
        </p:spPr>
      </p:pic>
    </p:spTree>
    <p:extLst>
      <p:ext uri="{BB962C8B-B14F-4D97-AF65-F5344CB8AC3E}">
        <p14:creationId xmlns:p14="http://schemas.microsoft.com/office/powerpoint/2010/main" val="192249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Tävlingsprogram</a:t>
            </a:r>
          </a:p>
        </p:txBody>
      </p:sp>
      <p:sp>
        <p:nvSpPr>
          <p:cNvPr id="6" name="Platshållare för innehåll 2"/>
          <p:cNvSpPr txBox="1">
            <a:spLocks/>
          </p:cNvSpPr>
          <p:nvPr/>
        </p:nvSpPr>
        <p:spPr bwMode="auto">
          <a:xfrm>
            <a:off x="1156340" y="1090453"/>
            <a:ext cx="8124138" cy="41229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lnSpc>
                <a:spcPct val="110000"/>
              </a:lnSpc>
              <a:spcBef>
                <a:spcPts val="700"/>
              </a:spcBef>
              <a:spcAft>
                <a:spcPts val="0"/>
              </a:spcAft>
              <a:buClr>
                <a:schemeClr val="bg2"/>
              </a:buClr>
              <a:buFont typeface="Wingdings" panose="05000000000000000000" pitchFamily="2" charset="2"/>
              <a:buChar char="§"/>
              <a:defRPr sz="2800">
                <a:solidFill>
                  <a:schemeClr val="bg1"/>
                </a:solidFill>
                <a:latin typeface="+mn-lt"/>
                <a:ea typeface="+mn-ea"/>
                <a:cs typeface="+mn-cs"/>
              </a:defRPr>
            </a:lvl1pPr>
            <a:lvl2pPr marL="648000" indent="-288000" algn="l" rtl="0" eaLnBrk="1" fontAlgn="base" hangingPunct="1">
              <a:spcBef>
                <a:spcPts val="0"/>
              </a:spcBef>
              <a:spcAft>
                <a:spcPct val="0"/>
              </a:spcAft>
              <a:buChar char="–"/>
              <a:defRPr sz="2200" baseline="0">
                <a:solidFill>
                  <a:schemeClr val="bg1"/>
                </a:solidFill>
                <a:latin typeface="+mn-lt"/>
                <a:ea typeface="+mn-ea"/>
              </a:defRPr>
            </a:lvl2pPr>
            <a:lvl3pPr marL="863600" indent="-207963" algn="l" rtl="0" eaLnBrk="1" fontAlgn="base" hangingPunct="1">
              <a:spcBef>
                <a:spcPts val="480"/>
              </a:spcBef>
              <a:spcAft>
                <a:spcPct val="0"/>
              </a:spcAft>
              <a:buFont typeface="Arial" panose="020B0604020202020204" pitchFamily="34" charset="0"/>
              <a:buChar char="•"/>
              <a:defRPr sz="2000">
                <a:solidFill>
                  <a:schemeClr val="bg1"/>
                </a:solidFill>
                <a:latin typeface="+mn-lt"/>
                <a:ea typeface="+mn-ea"/>
              </a:defRPr>
            </a:lvl3pPr>
            <a:lvl4pPr marL="1079500" indent="-200025" algn="l" rtl="0" eaLnBrk="1" fontAlgn="base" hangingPunct="1">
              <a:spcBef>
                <a:spcPts val="480"/>
              </a:spcBef>
              <a:spcAft>
                <a:spcPct val="0"/>
              </a:spcAft>
              <a:buFont typeface="Systemtypsnitt"/>
              <a:buChar char="–"/>
              <a:defRPr sz="1400">
                <a:solidFill>
                  <a:schemeClr val="bg1"/>
                </a:solidFill>
                <a:latin typeface="+mn-lt"/>
                <a:ea typeface="+mn-ea"/>
              </a:defRPr>
            </a:lvl4pPr>
            <a:lvl5pPr marL="0" indent="0" algn="l" rtl="0" eaLnBrk="1" fontAlgn="base" hangingPunct="1">
              <a:spcBef>
                <a:spcPts val="0"/>
              </a:spcBef>
              <a:spcAft>
                <a:spcPct val="0"/>
              </a:spcAft>
              <a:buFont typeface="Arial" panose="020B0604020202020204" pitchFamily="34" charset="0"/>
              <a:buNone/>
              <a:defRPr sz="2200">
                <a:solidFill>
                  <a:schemeClr val="bg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a:lstStyle>
          <a:p>
            <a:pPr marL="0" indent="0">
              <a:lnSpc>
                <a:spcPct val="100000"/>
              </a:lnSpc>
              <a:spcBef>
                <a:spcPts val="0"/>
              </a:spcBef>
              <a:buNone/>
            </a:pPr>
            <a:r>
              <a:rPr lang="sv-SE" sz="1600" b="1" kern="0" dirty="0"/>
              <a:t>På grund av den rådande pandemin, kommer vi att arrangera ett publikfritt arrangemang utan några kringaktiviteter och med så lite folk på plats som möjligt.</a:t>
            </a:r>
          </a:p>
          <a:p>
            <a:pPr marL="0" indent="0">
              <a:lnSpc>
                <a:spcPct val="100000"/>
              </a:lnSpc>
              <a:spcBef>
                <a:spcPts val="0"/>
              </a:spcBef>
              <a:buNone/>
            </a:pPr>
            <a:r>
              <a:rPr lang="sv-SE" sz="1600" b="1" kern="0" dirty="0"/>
              <a:t>Därför ber vi alla aktiva och ledare att bara vistas på tävlingsplatsen under den tid ni behöver för förberedelser till och tävlande eller coachar de tävlande. Det är viktigt att klubbarna tar ansvar för att de tävlande kan ta sig till och från tävlingsplatsen och inte behöver vara kvar och vänta.</a:t>
            </a:r>
          </a:p>
          <a:p>
            <a:pPr marL="0" indent="0">
              <a:lnSpc>
                <a:spcPct val="100000"/>
              </a:lnSpc>
              <a:spcBef>
                <a:spcPts val="0"/>
              </a:spcBef>
              <a:buNone/>
            </a:pPr>
            <a:endParaRPr lang="sv-SE" sz="1600" b="1" kern="0" dirty="0"/>
          </a:p>
          <a:p>
            <a:pPr marL="0" indent="0">
              <a:lnSpc>
                <a:spcPct val="100000"/>
              </a:lnSpc>
              <a:spcBef>
                <a:spcPts val="0"/>
              </a:spcBef>
              <a:buNone/>
            </a:pPr>
            <a:r>
              <a:rPr lang="sv-SE" sz="1600" b="1" kern="0" dirty="0"/>
              <a:t>Tävlingarna:</a:t>
            </a:r>
          </a:p>
          <a:p>
            <a:pPr marL="0" indent="0">
              <a:lnSpc>
                <a:spcPct val="100000"/>
              </a:lnSpc>
              <a:spcBef>
                <a:spcPts val="0"/>
              </a:spcBef>
              <a:buNone/>
            </a:pPr>
            <a:r>
              <a:rPr lang="sv-SE" sz="1600" b="1" kern="0" dirty="0"/>
              <a:t>Lördag 23/1 med start </a:t>
            </a:r>
            <a:r>
              <a:rPr lang="sv-SE" sz="1600" b="1" kern="0" dirty="0" err="1"/>
              <a:t>kl</a:t>
            </a:r>
            <a:r>
              <a:rPr lang="sv-SE" sz="1600" b="1" kern="0" dirty="0"/>
              <a:t> 09.00 sprint klassiskt stil OBS! Herrarna startar först.</a:t>
            </a:r>
          </a:p>
          <a:p>
            <a:pPr marL="0" indent="0">
              <a:lnSpc>
                <a:spcPct val="100000"/>
              </a:lnSpc>
              <a:spcBef>
                <a:spcPts val="0"/>
              </a:spcBef>
              <a:buNone/>
            </a:pPr>
            <a:r>
              <a:rPr lang="sv-SE" sz="1600" b="1" kern="0" dirty="0"/>
              <a:t>Söndag 24/1 med start </a:t>
            </a:r>
            <a:r>
              <a:rPr lang="sv-SE" sz="1600" b="1" kern="0" dirty="0" err="1"/>
              <a:t>kl</a:t>
            </a:r>
            <a:r>
              <a:rPr lang="sv-SE" sz="1600" b="1" kern="0" dirty="0"/>
              <a:t> 10.00 individuell start klassisk stil 15 km/10 km</a:t>
            </a:r>
          </a:p>
          <a:p>
            <a:pPr marL="0" indent="0">
              <a:lnSpc>
                <a:spcPct val="100000"/>
              </a:lnSpc>
              <a:spcBef>
                <a:spcPts val="0"/>
              </a:spcBef>
              <a:buNone/>
            </a:pPr>
            <a:endParaRPr lang="sv-SE" sz="1600" b="1" kern="0" dirty="0"/>
          </a:p>
          <a:p>
            <a:pPr marL="0" indent="0">
              <a:lnSpc>
                <a:spcPct val="100000"/>
              </a:lnSpc>
              <a:spcBef>
                <a:spcPts val="0"/>
              </a:spcBef>
              <a:buNone/>
            </a:pPr>
            <a:r>
              <a:rPr lang="sv-SE" sz="1600" b="1" kern="0" dirty="0"/>
              <a:t>Lagledarmöte inför söndagen sker digitalt lördag 23/1 kl 18.00. </a:t>
            </a:r>
            <a:br>
              <a:rPr lang="sv-SE" sz="1600" b="1" kern="0" dirty="0"/>
            </a:br>
            <a:r>
              <a:rPr lang="sv-SE" sz="1600" b="1" kern="0" dirty="0"/>
              <a:t>Teams-länk finns i PM och på SK Bores hemsida.</a:t>
            </a:r>
          </a:p>
          <a:p>
            <a:pPr marL="0" indent="0">
              <a:lnSpc>
                <a:spcPct val="100000"/>
              </a:lnSpc>
              <a:spcBef>
                <a:spcPts val="0"/>
              </a:spcBef>
              <a:buNone/>
            </a:pPr>
            <a:endParaRPr lang="sv-SE" sz="1600" b="1" kern="0" dirty="0"/>
          </a:p>
          <a:p>
            <a:pPr marL="0" indent="0">
              <a:lnSpc>
                <a:spcPct val="100000"/>
              </a:lnSpc>
              <a:spcBef>
                <a:spcPts val="0"/>
              </a:spcBef>
              <a:buNone/>
            </a:pPr>
            <a:r>
              <a:rPr lang="sv-SE" sz="1600" b="1" kern="0" dirty="0"/>
              <a:t>Prisutdelningar sker utomhus direkt efter målgång</a:t>
            </a:r>
          </a:p>
          <a:p>
            <a:pPr marL="0" indent="0">
              <a:lnSpc>
                <a:spcPct val="100000"/>
              </a:lnSpc>
              <a:spcBef>
                <a:spcPts val="0"/>
              </a:spcBef>
              <a:buNone/>
            </a:pPr>
            <a:endParaRPr lang="sv-SE" sz="1600" b="1" kern="0" dirty="0"/>
          </a:p>
          <a:p>
            <a:pPr marL="0" indent="0">
              <a:lnSpc>
                <a:spcPct val="100000"/>
              </a:lnSpc>
              <a:spcBef>
                <a:spcPts val="0"/>
              </a:spcBef>
              <a:buNone/>
            </a:pPr>
            <a:r>
              <a:rPr lang="sv-SE" sz="1600" b="1" kern="0" dirty="0"/>
              <a:t>Vi kommer att webbsända hela tävlingen, gratis på sportbladet.se</a:t>
            </a:r>
          </a:p>
          <a:p>
            <a:pPr marL="0" indent="0">
              <a:lnSpc>
                <a:spcPct val="100000"/>
              </a:lnSpc>
              <a:spcBef>
                <a:spcPts val="0"/>
              </a:spcBef>
              <a:buFont typeface="Wingdings" panose="05000000000000000000" pitchFamily="2" charset="2"/>
              <a:buNone/>
            </a:pPr>
            <a:endParaRPr lang="sv-SE" sz="1600" b="1" kern="0" dirty="0"/>
          </a:p>
          <a:p>
            <a:pPr marL="0" indent="0">
              <a:lnSpc>
                <a:spcPct val="100000"/>
              </a:lnSpc>
              <a:spcBef>
                <a:spcPts val="0"/>
              </a:spcBef>
              <a:buFont typeface="Wingdings" panose="05000000000000000000" pitchFamily="2" charset="2"/>
              <a:buNone/>
            </a:pPr>
            <a:endParaRPr lang="sv-SE" sz="1600" b="1" kern="0" dirty="0"/>
          </a:p>
          <a:p>
            <a:pPr>
              <a:buFont typeface="Wingdings" panose="05000000000000000000" pitchFamily="2" charset="2"/>
              <a:buNone/>
            </a:pPr>
            <a:endParaRPr lang="sv-SE" sz="1600" kern="0" dirty="0"/>
          </a:p>
        </p:txBody>
      </p:sp>
      <p:pic>
        <p:nvPicPr>
          <p:cNvPr id="8" name="Bildobjekt 7">
            <a:extLst>
              <a:ext uri="{FF2B5EF4-FFF2-40B4-BE49-F238E27FC236}">
                <a16:creationId xmlns:a16="http://schemas.microsoft.com/office/drawing/2014/main" id="{371C776A-04D8-4E66-86EF-2D54B02F894B}"/>
              </a:ext>
            </a:extLst>
          </p:cNvPr>
          <p:cNvPicPr/>
          <p:nvPr/>
        </p:nvPicPr>
        <p:blipFill>
          <a:blip r:embed="rId3"/>
          <a:stretch>
            <a:fillRect/>
          </a:stretch>
        </p:blipFill>
        <p:spPr>
          <a:xfrm>
            <a:off x="10173810" y="0"/>
            <a:ext cx="1088324" cy="878889"/>
          </a:xfrm>
          <a:prstGeom prst="rect">
            <a:avLst/>
          </a:prstGeom>
        </p:spPr>
      </p:pic>
      <p:pic>
        <p:nvPicPr>
          <p:cNvPr id="3" name="Bildobjekt 2">
            <a:extLst>
              <a:ext uri="{FF2B5EF4-FFF2-40B4-BE49-F238E27FC236}">
                <a16:creationId xmlns:a16="http://schemas.microsoft.com/office/drawing/2014/main" id="{FECBCF46-E34F-4ED8-93FA-6460A7B7DECE}"/>
              </a:ext>
            </a:extLst>
          </p:cNvPr>
          <p:cNvPicPr>
            <a:picLocks noChangeAspect="1"/>
          </p:cNvPicPr>
          <p:nvPr/>
        </p:nvPicPr>
        <p:blipFill>
          <a:blip r:embed="rId4"/>
          <a:stretch>
            <a:fillRect/>
          </a:stretch>
        </p:blipFill>
        <p:spPr>
          <a:xfrm>
            <a:off x="9593162" y="2377136"/>
            <a:ext cx="2249619" cy="652329"/>
          </a:xfrm>
          <a:prstGeom prst="rect">
            <a:avLst/>
          </a:prstGeom>
        </p:spPr>
      </p:pic>
      <p:pic>
        <p:nvPicPr>
          <p:cNvPr id="9" name="Bildobjekt 8">
            <a:extLst>
              <a:ext uri="{FF2B5EF4-FFF2-40B4-BE49-F238E27FC236}">
                <a16:creationId xmlns:a16="http://schemas.microsoft.com/office/drawing/2014/main" id="{A529CABD-CD98-4600-9D49-7D463C6D8AF9}"/>
              </a:ext>
            </a:extLst>
          </p:cNvPr>
          <p:cNvPicPr>
            <a:picLocks noChangeAspect="1"/>
          </p:cNvPicPr>
          <p:nvPr/>
        </p:nvPicPr>
        <p:blipFill>
          <a:blip r:embed="rId5"/>
          <a:stretch>
            <a:fillRect/>
          </a:stretch>
        </p:blipFill>
        <p:spPr>
          <a:xfrm>
            <a:off x="10224152" y="3608977"/>
            <a:ext cx="987638" cy="981541"/>
          </a:xfrm>
          <a:prstGeom prst="rect">
            <a:avLst/>
          </a:prstGeom>
        </p:spPr>
      </p:pic>
    </p:spTree>
    <p:extLst>
      <p:ext uri="{BB962C8B-B14F-4D97-AF65-F5344CB8AC3E}">
        <p14:creationId xmlns:p14="http://schemas.microsoft.com/office/powerpoint/2010/main" val="89886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Översikt av tävlingsorten</a:t>
            </a:r>
          </a:p>
        </p:txBody>
      </p:sp>
      <p:pic>
        <p:nvPicPr>
          <p:cNvPr id="6" name="Bildobjekt 5">
            <a:extLst>
              <a:ext uri="{FF2B5EF4-FFF2-40B4-BE49-F238E27FC236}">
                <a16:creationId xmlns:a16="http://schemas.microsoft.com/office/drawing/2014/main" id="{40A6E06E-A1EC-49FD-9FF3-E1CBF1D282DA}"/>
              </a:ext>
            </a:extLst>
          </p:cNvPr>
          <p:cNvPicPr/>
          <p:nvPr/>
        </p:nvPicPr>
        <p:blipFill>
          <a:blip r:embed="rId3"/>
          <a:stretch>
            <a:fillRect/>
          </a:stretch>
        </p:blipFill>
        <p:spPr>
          <a:xfrm>
            <a:off x="10173810" y="0"/>
            <a:ext cx="1088324" cy="878889"/>
          </a:xfrm>
          <a:prstGeom prst="rect">
            <a:avLst/>
          </a:prstGeom>
        </p:spPr>
      </p:pic>
      <p:pic>
        <p:nvPicPr>
          <p:cNvPr id="8" name="Bildobjekt 7">
            <a:extLst>
              <a:ext uri="{FF2B5EF4-FFF2-40B4-BE49-F238E27FC236}">
                <a16:creationId xmlns:a16="http://schemas.microsoft.com/office/drawing/2014/main" id="{912A94B8-0148-498A-B8C1-7D793AC3DB2D}"/>
              </a:ext>
            </a:extLst>
          </p:cNvPr>
          <p:cNvPicPr/>
          <p:nvPr/>
        </p:nvPicPr>
        <p:blipFill rotWithShape="1">
          <a:blip r:embed="rId4"/>
          <a:srcRect l="23787" t="13267" r="24626" b="4311"/>
          <a:stretch/>
        </p:blipFill>
        <p:spPr bwMode="auto">
          <a:xfrm>
            <a:off x="2902999" y="1076684"/>
            <a:ext cx="5302682" cy="4870578"/>
          </a:xfrm>
          <a:prstGeom prst="rect">
            <a:avLst/>
          </a:prstGeom>
          <a:ln>
            <a:noFill/>
          </a:ln>
          <a:extLst>
            <a:ext uri="{53640926-AAD7-44D8-BBD7-CCE9431645EC}">
              <a14:shadowObscured xmlns:a14="http://schemas.microsoft.com/office/drawing/2010/main"/>
            </a:ext>
          </a:extLst>
        </p:spPr>
      </p:pic>
      <p:pic>
        <p:nvPicPr>
          <p:cNvPr id="3" name="Bildobjekt 2">
            <a:extLst>
              <a:ext uri="{FF2B5EF4-FFF2-40B4-BE49-F238E27FC236}">
                <a16:creationId xmlns:a16="http://schemas.microsoft.com/office/drawing/2014/main" id="{FA5DC32E-FC71-4BBD-B951-757EADC25766}"/>
              </a:ext>
            </a:extLst>
          </p:cNvPr>
          <p:cNvPicPr>
            <a:picLocks noChangeAspect="1"/>
          </p:cNvPicPr>
          <p:nvPr/>
        </p:nvPicPr>
        <p:blipFill>
          <a:blip r:embed="rId5"/>
          <a:stretch>
            <a:fillRect/>
          </a:stretch>
        </p:blipFill>
        <p:spPr>
          <a:xfrm>
            <a:off x="9593162" y="2377136"/>
            <a:ext cx="2249619" cy="652329"/>
          </a:xfrm>
          <a:prstGeom prst="rect">
            <a:avLst/>
          </a:prstGeom>
        </p:spPr>
      </p:pic>
      <p:pic>
        <p:nvPicPr>
          <p:cNvPr id="9" name="Bildobjekt 8">
            <a:extLst>
              <a:ext uri="{FF2B5EF4-FFF2-40B4-BE49-F238E27FC236}">
                <a16:creationId xmlns:a16="http://schemas.microsoft.com/office/drawing/2014/main" id="{0CB146C1-EFC9-45BC-9965-880AE9588381}"/>
              </a:ext>
            </a:extLst>
          </p:cNvPr>
          <p:cNvPicPr>
            <a:picLocks noChangeAspect="1"/>
          </p:cNvPicPr>
          <p:nvPr/>
        </p:nvPicPr>
        <p:blipFill>
          <a:blip r:embed="rId6"/>
          <a:stretch>
            <a:fillRect/>
          </a:stretch>
        </p:blipFill>
        <p:spPr>
          <a:xfrm>
            <a:off x="10224152" y="3511973"/>
            <a:ext cx="987638" cy="981541"/>
          </a:xfrm>
          <a:prstGeom prst="rect">
            <a:avLst/>
          </a:prstGeom>
        </p:spPr>
      </p:pic>
    </p:spTree>
    <p:extLst>
      <p:ext uri="{BB962C8B-B14F-4D97-AF65-F5344CB8AC3E}">
        <p14:creationId xmlns:p14="http://schemas.microsoft.com/office/powerpoint/2010/main" val="64323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Tidsschema för tävlingarna</a:t>
            </a:r>
          </a:p>
        </p:txBody>
      </p:sp>
      <p:sp>
        <p:nvSpPr>
          <p:cNvPr id="3" name="Platshållare för innehåll 2"/>
          <p:cNvSpPr>
            <a:spLocks noGrp="1"/>
          </p:cNvSpPr>
          <p:nvPr>
            <p:ph type="body" sz="quarter" idx="10"/>
          </p:nvPr>
        </p:nvSpPr>
        <p:spPr>
          <a:xfrm>
            <a:off x="1156339" y="1267874"/>
            <a:ext cx="8124138" cy="4122992"/>
          </a:xfrm>
        </p:spPr>
        <p:txBody>
          <a:bodyPr/>
          <a:lstStyle/>
          <a:p>
            <a:pPr marL="0" indent="0">
              <a:lnSpc>
                <a:spcPct val="100000"/>
              </a:lnSpc>
              <a:spcBef>
                <a:spcPts val="0"/>
              </a:spcBef>
              <a:buNone/>
            </a:pPr>
            <a:r>
              <a:rPr lang="sv-SE" sz="1600" b="1" dirty="0"/>
              <a:t>Öppettider för banor:</a:t>
            </a:r>
          </a:p>
          <a:p>
            <a:pPr marL="0" indent="0">
              <a:lnSpc>
                <a:spcPct val="100000"/>
              </a:lnSpc>
              <a:spcBef>
                <a:spcPts val="0"/>
              </a:spcBef>
              <a:buNone/>
            </a:pPr>
            <a:r>
              <a:rPr lang="sv-SE" sz="1600" b="1" dirty="0"/>
              <a:t>Sprintbanorna öppna kl 07.30 till 08.55.</a:t>
            </a:r>
          </a:p>
          <a:p>
            <a:pPr marL="0" indent="0">
              <a:lnSpc>
                <a:spcPct val="100000"/>
              </a:lnSpc>
              <a:spcBef>
                <a:spcPts val="0"/>
              </a:spcBef>
              <a:buNone/>
            </a:pPr>
            <a:r>
              <a:rPr lang="sv-SE" sz="1600" b="1" dirty="0"/>
              <a:t>Officiell träning distansbana, lördag 23/1 kl 14.00-16.00</a:t>
            </a:r>
          </a:p>
          <a:p>
            <a:pPr marL="0" indent="0">
              <a:lnSpc>
                <a:spcPct val="100000"/>
              </a:lnSpc>
              <a:spcBef>
                <a:spcPts val="0"/>
              </a:spcBef>
              <a:buNone/>
            </a:pPr>
            <a:r>
              <a:rPr lang="sv-SE" sz="1600" b="1" dirty="0"/>
              <a:t>Övriga tider är tävlingsbanorna stängda. Testspår och testslinga är öppet.</a:t>
            </a:r>
          </a:p>
          <a:p>
            <a:pPr marL="0" indent="0">
              <a:lnSpc>
                <a:spcPct val="100000"/>
              </a:lnSpc>
              <a:spcBef>
                <a:spcPts val="0"/>
              </a:spcBef>
              <a:buNone/>
            </a:pPr>
            <a:endParaRPr lang="sv-SE" sz="1600" b="1" dirty="0"/>
          </a:p>
          <a:p>
            <a:pPr marL="0" indent="0">
              <a:lnSpc>
                <a:spcPct val="100000"/>
              </a:lnSpc>
              <a:spcBef>
                <a:spcPts val="0"/>
              </a:spcBef>
              <a:buNone/>
            </a:pPr>
            <a:r>
              <a:rPr lang="sv-SE" sz="1600" b="1" dirty="0"/>
              <a:t>Tider för tävlingarna:</a:t>
            </a:r>
          </a:p>
          <a:p>
            <a:pPr marL="0" indent="0">
              <a:lnSpc>
                <a:spcPct val="100000"/>
              </a:lnSpc>
              <a:spcBef>
                <a:spcPts val="0"/>
              </a:spcBef>
              <a:buNone/>
            </a:pPr>
            <a:r>
              <a:rPr lang="sv-SE" sz="1600" b="1" dirty="0"/>
              <a:t>Lördag 23/1 sprinttävlingar</a:t>
            </a:r>
          </a:p>
          <a:p>
            <a:pPr marL="0" indent="0">
              <a:lnSpc>
                <a:spcPct val="100000"/>
              </a:lnSpc>
              <a:spcBef>
                <a:spcPts val="0"/>
              </a:spcBef>
              <a:buNone/>
            </a:pPr>
            <a:r>
              <a:rPr lang="sv-SE" sz="1600" b="1" dirty="0"/>
              <a:t>Prolog börjar med herrar </a:t>
            </a:r>
            <a:r>
              <a:rPr lang="sv-SE" sz="1600" b="1" dirty="0" err="1"/>
              <a:t>kl</a:t>
            </a:r>
            <a:r>
              <a:rPr lang="sv-SE" sz="1600" b="1" dirty="0"/>
              <a:t> 09.00</a:t>
            </a:r>
          </a:p>
          <a:p>
            <a:pPr marL="0" indent="0">
              <a:lnSpc>
                <a:spcPct val="100000"/>
              </a:lnSpc>
              <a:spcBef>
                <a:spcPts val="0"/>
              </a:spcBef>
              <a:buNone/>
            </a:pPr>
            <a:r>
              <a:rPr lang="sv-SE" sz="1600" b="1" dirty="0"/>
              <a:t>Kvartsfinaler </a:t>
            </a:r>
            <a:r>
              <a:rPr lang="sv-SE" sz="1600" b="1" dirty="0" err="1"/>
              <a:t>kl</a:t>
            </a:r>
            <a:r>
              <a:rPr lang="sv-SE" sz="1600" b="1" dirty="0"/>
              <a:t> 11.15</a:t>
            </a:r>
          </a:p>
          <a:p>
            <a:pPr marL="0" indent="0">
              <a:lnSpc>
                <a:spcPct val="100000"/>
              </a:lnSpc>
              <a:spcBef>
                <a:spcPts val="0"/>
              </a:spcBef>
              <a:buNone/>
            </a:pPr>
            <a:r>
              <a:rPr lang="sv-SE" sz="1600" b="1" dirty="0"/>
              <a:t>Semifinaler preliminärt </a:t>
            </a:r>
            <a:r>
              <a:rPr lang="sv-SE" sz="1600" b="1" dirty="0" err="1"/>
              <a:t>kl</a:t>
            </a:r>
            <a:r>
              <a:rPr lang="sv-SE" sz="1600" b="1" dirty="0"/>
              <a:t> 12.10 och finaler preliminärt ca </a:t>
            </a:r>
            <a:r>
              <a:rPr lang="sv-SE" sz="1600" b="1" dirty="0" err="1"/>
              <a:t>kl</a:t>
            </a:r>
            <a:r>
              <a:rPr lang="sv-SE" sz="1600" b="1" dirty="0"/>
              <a:t> 12.38 för herrar och ca </a:t>
            </a:r>
            <a:r>
              <a:rPr lang="sv-SE" sz="1600" b="1" dirty="0" err="1"/>
              <a:t>kl</a:t>
            </a:r>
            <a:r>
              <a:rPr lang="sv-SE" sz="1600" b="1" dirty="0"/>
              <a:t> 12.46 för damer</a:t>
            </a:r>
          </a:p>
          <a:p>
            <a:pPr marL="0" indent="0">
              <a:lnSpc>
                <a:spcPct val="100000"/>
              </a:lnSpc>
              <a:spcBef>
                <a:spcPts val="0"/>
              </a:spcBef>
              <a:buNone/>
            </a:pPr>
            <a:r>
              <a:rPr lang="sv-SE" sz="1600" b="1" dirty="0"/>
              <a:t>Blomsterceremoni sker i målområdet för de tre bästa direkt efter finalerna.</a:t>
            </a:r>
          </a:p>
          <a:p>
            <a:pPr marL="0" indent="0">
              <a:lnSpc>
                <a:spcPct val="100000"/>
              </a:lnSpc>
              <a:spcBef>
                <a:spcPts val="0"/>
              </a:spcBef>
              <a:buNone/>
            </a:pPr>
            <a:r>
              <a:rPr lang="sv-SE" sz="1600" b="1" dirty="0"/>
              <a:t>Officiella prisutdelningar sker vid flaggstängerna ca kl 13.20.</a:t>
            </a:r>
          </a:p>
          <a:p>
            <a:pPr marL="0" indent="0">
              <a:lnSpc>
                <a:spcPct val="100000"/>
              </a:lnSpc>
              <a:spcBef>
                <a:spcPts val="0"/>
              </a:spcBef>
              <a:buNone/>
            </a:pPr>
            <a:endParaRPr lang="sv-SE" sz="1600" b="1" dirty="0"/>
          </a:p>
          <a:p>
            <a:pPr marL="0" indent="0">
              <a:lnSpc>
                <a:spcPct val="100000"/>
              </a:lnSpc>
              <a:spcBef>
                <a:spcPts val="0"/>
              </a:spcBef>
              <a:buNone/>
            </a:pPr>
            <a:r>
              <a:rPr lang="sv-SE" sz="1600" b="1" dirty="0"/>
              <a:t>Söndag 24/1 intervall start</a:t>
            </a:r>
            <a:br>
              <a:rPr lang="sv-SE" sz="1600" b="1" dirty="0"/>
            </a:br>
            <a:r>
              <a:rPr lang="sv-SE" sz="1600" b="1" dirty="0"/>
              <a:t>15 km herrar start </a:t>
            </a:r>
            <a:r>
              <a:rPr lang="sv-SE" sz="1600" b="1" dirty="0" err="1"/>
              <a:t>kl</a:t>
            </a:r>
            <a:r>
              <a:rPr lang="sv-SE" sz="1600" b="1" dirty="0"/>
              <a:t> 10.00</a:t>
            </a:r>
          </a:p>
          <a:p>
            <a:pPr marL="0" indent="0">
              <a:lnSpc>
                <a:spcPct val="100000"/>
              </a:lnSpc>
              <a:spcBef>
                <a:spcPts val="0"/>
              </a:spcBef>
              <a:buNone/>
            </a:pPr>
            <a:r>
              <a:rPr lang="sv-SE" sz="1600" b="1" dirty="0"/>
              <a:t>10 km damer start </a:t>
            </a:r>
            <a:r>
              <a:rPr lang="sv-SE" sz="1600" b="1" dirty="0" err="1"/>
              <a:t>kl</a:t>
            </a:r>
            <a:r>
              <a:rPr lang="sv-SE" sz="1600" b="1" dirty="0"/>
              <a:t> 12.00</a:t>
            </a:r>
          </a:p>
          <a:p>
            <a:pPr marL="0" indent="0">
              <a:lnSpc>
                <a:spcPct val="100000"/>
              </a:lnSpc>
              <a:spcBef>
                <a:spcPts val="0"/>
              </a:spcBef>
              <a:buNone/>
            </a:pPr>
            <a:endParaRPr lang="sv-SE" sz="1600" b="1" dirty="0"/>
          </a:p>
          <a:p>
            <a:pPr marL="0" indent="0">
              <a:lnSpc>
                <a:spcPct val="100000"/>
              </a:lnSpc>
              <a:spcBef>
                <a:spcPts val="0"/>
              </a:spcBef>
              <a:buNone/>
            </a:pPr>
            <a:r>
              <a:rPr lang="sv-SE" sz="1600" b="1" dirty="0"/>
              <a:t>Officiell prisutdelning sker 20 min efter sista målgång i respektive klass.</a:t>
            </a:r>
          </a:p>
          <a:p>
            <a:pPr marL="0" indent="0">
              <a:lnSpc>
                <a:spcPct val="100000"/>
              </a:lnSpc>
              <a:spcBef>
                <a:spcPts val="0"/>
              </a:spcBef>
              <a:buNone/>
            </a:pPr>
            <a:r>
              <a:rPr lang="sv-SE" sz="1600" b="1" dirty="0"/>
              <a:t>Banorna stängs för träning 5 minuter före start båda dagarna.</a:t>
            </a:r>
          </a:p>
          <a:p>
            <a:pPr marL="0" indent="0">
              <a:lnSpc>
                <a:spcPct val="100000"/>
              </a:lnSpc>
              <a:spcBef>
                <a:spcPts val="0"/>
              </a:spcBef>
              <a:buNone/>
            </a:pPr>
            <a:endParaRPr lang="sv-SE" sz="1600" b="1" dirty="0"/>
          </a:p>
        </p:txBody>
      </p:sp>
      <p:pic>
        <p:nvPicPr>
          <p:cNvPr id="6" name="Bildobjekt 5">
            <a:extLst>
              <a:ext uri="{FF2B5EF4-FFF2-40B4-BE49-F238E27FC236}">
                <a16:creationId xmlns:a16="http://schemas.microsoft.com/office/drawing/2014/main" id="{6A451392-3F75-4660-8F51-C1B6DF4E7BE5}"/>
              </a:ext>
            </a:extLst>
          </p:cNvPr>
          <p:cNvPicPr/>
          <p:nvPr/>
        </p:nvPicPr>
        <p:blipFill>
          <a:blip r:embed="rId3"/>
          <a:stretch>
            <a:fillRect/>
          </a:stretch>
        </p:blipFill>
        <p:spPr>
          <a:xfrm>
            <a:off x="10173810" y="0"/>
            <a:ext cx="1088324" cy="878889"/>
          </a:xfrm>
          <a:prstGeom prst="rect">
            <a:avLst/>
          </a:prstGeom>
        </p:spPr>
      </p:pic>
      <p:pic>
        <p:nvPicPr>
          <p:cNvPr id="7" name="Bildobjekt 6">
            <a:extLst>
              <a:ext uri="{FF2B5EF4-FFF2-40B4-BE49-F238E27FC236}">
                <a16:creationId xmlns:a16="http://schemas.microsoft.com/office/drawing/2014/main" id="{6DF6DB5D-4000-4681-909A-0F26F5196C6A}"/>
              </a:ext>
            </a:extLst>
          </p:cNvPr>
          <p:cNvPicPr>
            <a:picLocks noChangeAspect="1"/>
          </p:cNvPicPr>
          <p:nvPr/>
        </p:nvPicPr>
        <p:blipFill>
          <a:blip r:embed="rId4"/>
          <a:stretch>
            <a:fillRect/>
          </a:stretch>
        </p:blipFill>
        <p:spPr>
          <a:xfrm>
            <a:off x="10263986" y="3662440"/>
            <a:ext cx="987638" cy="981541"/>
          </a:xfrm>
          <a:prstGeom prst="rect">
            <a:avLst/>
          </a:prstGeom>
        </p:spPr>
      </p:pic>
      <p:pic>
        <p:nvPicPr>
          <p:cNvPr id="8" name="Bildobjekt 7">
            <a:extLst>
              <a:ext uri="{FF2B5EF4-FFF2-40B4-BE49-F238E27FC236}">
                <a16:creationId xmlns:a16="http://schemas.microsoft.com/office/drawing/2014/main" id="{9F7E7E86-945C-4100-88E1-B8537D4E8C1D}"/>
              </a:ext>
            </a:extLst>
          </p:cNvPr>
          <p:cNvPicPr>
            <a:picLocks noChangeAspect="1"/>
          </p:cNvPicPr>
          <p:nvPr/>
        </p:nvPicPr>
        <p:blipFill>
          <a:blip r:embed="rId5"/>
          <a:stretch>
            <a:fillRect/>
          </a:stretch>
        </p:blipFill>
        <p:spPr>
          <a:xfrm>
            <a:off x="9593162" y="2519179"/>
            <a:ext cx="2249619" cy="652329"/>
          </a:xfrm>
          <a:prstGeom prst="rect">
            <a:avLst/>
          </a:prstGeom>
        </p:spPr>
      </p:pic>
    </p:spTree>
    <p:extLst>
      <p:ext uri="{BB962C8B-B14F-4D97-AF65-F5344CB8AC3E}">
        <p14:creationId xmlns:p14="http://schemas.microsoft.com/office/powerpoint/2010/main" val="65710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95179" y="70336"/>
            <a:ext cx="7639538" cy="1143000"/>
          </a:xfrm>
        </p:spPr>
        <p:txBody>
          <a:bodyPr/>
          <a:lstStyle/>
          <a:p>
            <a:r>
              <a:rPr lang="sv-SE" sz="4000" dirty="0"/>
              <a:t>Information om nummerlappar och lottning</a:t>
            </a:r>
          </a:p>
        </p:txBody>
      </p:sp>
      <p:sp>
        <p:nvSpPr>
          <p:cNvPr id="3" name="Platshållare för innehåll 2"/>
          <p:cNvSpPr>
            <a:spLocks noGrp="1"/>
          </p:cNvSpPr>
          <p:nvPr>
            <p:ph type="body" sz="quarter" idx="10"/>
          </p:nvPr>
        </p:nvSpPr>
        <p:spPr>
          <a:xfrm>
            <a:off x="1156339" y="1267874"/>
            <a:ext cx="8124138" cy="4122992"/>
          </a:xfrm>
        </p:spPr>
        <p:txBody>
          <a:bodyPr/>
          <a:lstStyle/>
          <a:p>
            <a:pPr marL="0" indent="0">
              <a:lnSpc>
                <a:spcPct val="100000"/>
              </a:lnSpc>
              <a:spcBef>
                <a:spcPts val="0"/>
              </a:spcBef>
              <a:buNone/>
            </a:pPr>
            <a:r>
              <a:rPr lang="sv-SE" sz="1600" b="1" dirty="0"/>
              <a:t>Vallaackrediteringar lämnas ut i samband med att man hämtar nyckel till bokad vallabod/plats.</a:t>
            </a:r>
          </a:p>
          <a:p>
            <a:pPr marL="0" indent="0">
              <a:lnSpc>
                <a:spcPct val="100000"/>
              </a:lnSpc>
              <a:spcBef>
                <a:spcPts val="0"/>
              </a:spcBef>
              <a:buNone/>
            </a:pPr>
            <a:endParaRPr lang="sv-SE" sz="1600" b="1" dirty="0"/>
          </a:p>
          <a:p>
            <a:pPr marL="0" indent="0">
              <a:lnSpc>
                <a:spcPct val="100000"/>
              </a:lnSpc>
              <a:spcBef>
                <a:spcPts val="0"/>
              </a:spcBef>
              <a:buNone/>
            </a:pPr>
            <a:r>
              <a:rPr lang="sv-SE" sz="1600" b="1" dirty="0"/>
              <a:t>Ledarvästar och testväst hämtas i sekretariatet.</a:t>
            </a:r>
          </a:p>
          <a:p>
            <a:pPr marL="0" indent="0">
              <a:lnSpc>
                <a:spcPct val="100000"/>
              </a:lnSpc>
              <a:spcBef>
                <a:spcPts val="0"/>
              </a:spcBef>
              <a:buNone/>
            </a:pPr>
            <a:endParaRPr lang="sv-SE" sz="1600" b="1" dirty="0"/>
          </a:p>
          <a:p>
            <a:pPr marL="0" indent="0">
              <a:lnSpc>
                <a:spcPct val="100000"/>
              </a:lnSpc>
              <a:spcBef>
                <a:spcPts val="0"/>
              </a:spcBef>
              <a:buNone/>
            </a:pPr>
            <a:r>
              <a:rPr lang="sv-SE" sz="1600" b="1" dirty="0"/>
              <a:t>Nummerlappar hämtas ut i sekretariatet av en ledare per klubb från </a:t>
            </a:r>
            <a:r>
              <a:rPr lang="sv-SE" sz="1600" b="1" dirty="0" err="1"/>
              <a:t>kl</a:t>
            </a:r>
            <a:r>
              <a:rPr lang="sv-SE" sz="1600" b="1" dirty="0"/>
              <a:t> 07.00 tävlingsdagen. Nummerlappar lämnas på anvisad plats av åkare efter målgång – ej återlämnad nummerlapp debiteras klubben med 500 kr.</a:t>
            </a:r>
          </a:p>
          <a:p>
            <a:pPr marL="0" indent="0">
              <a:lnSpc>
                <a:spcPct val="100000"/>
              </a:lnSpc>
              <a:spcBef>
                <a:spcPts val="0"/>
              </a:spcBef>
              <a:buNone/>
            </a:pPr>
            <a:endParaRPr lang="sv-SE" sz="1600" b="1" dirty="0"/>
          </a:p>
          <a:p>
            <a:pPr marL="0" indent="0">
              <a:lnSpc>
                <a:spcPct val="100000"/>
              </a:lnSpc>
              <a:spcBef>
                <a:spcPts val="0"/>
              </a:spcBef>
              <a:buNone/>
            </a:pPr>
            <a:r>
              <a:rPr lang="sv-SE" sz="1600" b="1" dirty="0"/>
              <a:t>Bennummerlapparna ska fästas på höger ben.</a:t>
            </a:r>
          </a:p>
          <a:p>
            <a:pPr marL="0" indent="0">
              <a:lnSpc>
                <a:spcPct val="100000"/>
              </a:lnSpc>
              <a:spcBef>
                <a:spcPts val="0"/>
              </a:spcBef>
              <a:buNone/>
            </a:pPr>
            <a:endParaRPr lang="sv-SE" sz="1600" b="1" dirty="0"/>
          </a:p>
          <a:p>
            <a:pPr marL="0" indent="0">
              <a:lnSpc>
                <a:spcPct val="100000"/>
              </a:lnSpc>
              <a:spcBef>
                <a:spcPts val="0"/>
              </a:spcBef>
              <a:buNone/>
            </a:pPr>
            <a:r>
              <a:rPr lang="sv-SE" sz="1600" b="1" dirty="0"/>
              <a:t>Sprinten: nummerlapparna lämnas in efter prologen och finalnummerlapparna hämtas i sekretariatet när resultatlistan i prologen är klar. </a:t>
            </a:r>
          </a:p>
          <a:p>
            <a:pPr marL="0" indent="0">
              <a:lnSpc>
                <a:spcPct val="100000"/>
              </a:lnSpc>
              <a:spcBef>
                <a:spcPts val="0"/>
              </a:spcBef>
              <a:buNone/>
            </a:pPr>
            <a:endParaRPr lang="sv-SE" sz="1600" b="1" dirty="0"/>
          </a:p>
          <a:p>
            <a:pPr marL="0" indent="0">
              <a:lnSpc>
                <a:spcPct val="100000"/>
              </a:lnSpc>
              <a:spcBef>
                <a:spcPts val="0"/>
              </a:spcBef>
              <a:buNone/>
            </a:pPr>
            <a:r>
              <a:rPr lang="sv-SE" sz="1600" b="1" dirty="0"/>
              <a:t>Personliga chip används vid tävlingarna, men skulle någon ha glömt/tappat chip finns det att hyra i sekretariatet för 150 kr/dag. </a:t>
            </a:r>
          </a:p>
          <a:p>
            <a:pPr marL="0" indent="0">
              <a:lnSpc>
                <a:spcPct val="100000"/>
              </a:lnSpc>
              <a:spcBef>
                <a:spcPts val="0"/>
              </a:spcBef>
              <a:buNone/>
            </a:pPr>
            <a:endParaRPr lang="sv-SE" sz="1600" b="1" dirty="0"/>
          </a:p>
        </p:txBody>
      </p:sp>
      <p:pic>
        <p:nvPicPr>
          <p:cNvPr id="6" name="Bildobjekt 5">
            <a:extLst>
              <a:ext uri="{FF2B5EF4-FFF2-40B4-BE49-F238E27FC236}">
                <a16:creationId xmlns:a16="http://schemas.microsoft.com/office/drawing/2014/main" id="{3E488782-AB5B-4B20-97D5-366D41D901B0}"/>
              </a:ext>
            </a:extLst>
          </p:cNvPr>
          <p:cNvPicPr/>
          <p:nvPr/>
        </p:nvPicPr>
        <p:blipFill>
          <a:blip r:embed="rId3"/>
          <a:stretch>
            <a:fillRect/>
          </a:stretch>
        </p:blipFill>
        <p:spPr>
          <a:xfrm>
            <a:off x="10173810" y="0"/>
            <a:ext cx="1088324" cy="878889"/>
          </a:xfrm>
          <a:prstGeom prst="rect">
            <a:avLst/>
          </a:prstGeom>
        </p:spPr>
      </p:pic>
      <p:pic>
        <p:nvPicPr>
          <p:cNvPr id="7" name="Bildobjekt 6">
            <a:extLst>
              <a:ext uri="{FF2B5EF4-FFF2-40B4-BE49-F238E27FC236}">
                <a16:creationId xmlns:a16="http://schemas.microsoft.com/office/drawing/2014/main" id="{2C48FE30-80CA-4907-9466-7D9E3F5F8444}"/>
              </a:ext>
            </a:extLst>
          </p:cNvPr>
          <p:cNvPicPr>
            <a:picLocks noChangeAspect="1"/>
          </p:cNvPicPr>
          <p:nvPr/>
        </p:nvPicPr>
        <p:blipFill>
          <a:blip r:embed="rId4"/>
          <a:stretch>
            <a:fillRect/>
          </a:stretch>
        </p:blipFill>
        <p:spPr>
          <a:xfrm>
            <a:off x="10274496" y="3607737"/>
            <a:ext cx="987638" cy="981541"/>
          </a:xfrm>
          <a:prstGeom prst="rect">
            <a:avLst/>
          </a:prstGeom>
        </p:spPr>
      </p:pic>
      <p:pic>
        <p:nvPicPr>
          <p:cNvPr id="8" name="Bildobjekt 7">
            <a:extLst>
              <a:ext uri="{FF2B5EF4-FFF2-40B4-BE49-F238E27FC236}">
                <a16:creationId xmlns:a16="http://schemas.microsoft.com/office/drawing/2014/main" id="{0E072B0E-CCA8-42AC-AC66-BCBC35FAD952}"/>
              </a:ext>
            </a:extLst>
          </p:cNvPr>
          <p:cNvPicPr>
            <a:picLocks noChangeAspect="1"/>
          </p:cNvPicPr>
          <p:nvPr/>
        </p:nvPicPr>
        <p:blipFill>
          <a:blip r:embed="rId5"/>
          <a:stretch>
            <a:fillRect/>
          </a:stretch>
        </p:blipFill>
        <p:spPr>
          <a:xfrm>
            <a:off x="9593162" y="2451194"/>
            <a:ext cx="2249619" cy="652329"/>
          </a:xfrm>
          <a:prstGeom prst="rect">
            <a:avLst/>
          </a:prstGeom>
        </p:spPr>
      </p:pic>
    </p:spTree>
    <p:extLst>
      <p:ext uri="{BB962C8B-B14F-4D97-AF65-F5344CB8AC3E}">
        <p14:creationId xmlns:p14="http://schemas.microsoft.com/office/powerpoint/2010/main" val="406588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CBF0214-2C96-4906-B1B9-36974E2E7C6F}"/>
              </a:ext>
            </a:extLst>
          </p:cNvPr>
          <p:cNvPicPr>
            <a:picLocks noChangeAspect="1"/>
          </p:cNvPicPr>
          <p:nvPr/>
        </p:nvPicPr>
        <p:blipFill>
          <a:blip r:embed="rId2"/>
          <a:stretch>
            <a:fillRect/>
          </a:stretch>
        </p:blipFill>
        <p:spPr>
          <a:xfrm>
            <a:off x="10258263" y="3526808"/>
            <a:ext cx="987638" cy="981541"/>
          </a:xfrm>
          <a:prstGeom prst="rect">
            <a:avLst/>
          </a:prstGeom>
        </p:spPr>
      </p:pic>
      <p:pic>
        <p:nvPicPr>
          <p:cNvPr id="6" name="Bildobjekt 5">
            <a:extLst>
              <a:ext uri="{FF2B5EF4-FFF2-40B4-BE49-F238E27FC236}">
                <a16:creationId xmlns:a16="http://schemas.microsoft.com/office/drawing/2014/main" id="{BA900EFE-AD16-4D7E-8C69-3923B1E5D9B4}"/>
              </a:ext>
            </a:extLst>
          </p:cNvPr>
          <p:cNvPicPr>
            <a:picLocks noChangeAspect="1"/>
          </p:cNvPicPr>
          <p:nvPr/>
        </p:nvPicPr>
        <p:blipFill>
          <a:blip r:embed="rId3"/>
          <a:stretch>
            <a:fillRect/>
          </a:stretch>
        </p:blipFill>
        <p:spPr>
          <a:xfrm>
            <a:off x="9627273" y="2508736"/>
            <a:ext cx="2249619" cy="652329"/>
          </a:xfrm>
          <a:prstGeom prst="rect">
            <a:avLst/>
          </a:prstGeom>
        </p:spPr>
      </p:pic>
      <p:pic>
        <p:nvPicPr>
          <p:cNvPr id="4" name="Bildobjekt 3">
            <a:extLst>
              <a:ext uri="{FF2B5EF4-FFF2-40B4-BE49-F238E27FC236}">
                <a16:creationId xmlns:a16="http://schemas.microsoft.com/office/drawing/2014/main" id="{6B8CA63E-0D0A-431E-BDE3-9E8E9F65774D}"/>
              </a:ext>
            </a:extLst>
          </p:cNvPr>
          <p:cNvPicPr>
            <a:picLocks noChangeAspect="1"/>
          </p:cNvPicPr>
          <p:nvPr/>
        </p:nvPicPr>
        <p:blipFill>
          <a:blip r:embed="rId4"/>
          <a:stretch>
            <a:fillRect/>
          </a:stretch>
        </p:blipFill>
        <p:spPr>
          <a:xfrm>
            <a:off x="10114899" y="0"/>
            <a:ext cx="1085182" cy="877900"/>
          </a:xfrm>
          <a:prstGeom prst="rect">
            <a:avLst/>
          </a:prstGeom>
        </p:spPr>
      </p:pic>
      <p:graphicFrame>
        <p:nvGraphicFramePr>
          <p:cNvPr id="7" name="Tabell 6">
            <a:extLst>
              <a:ext uri="{FF2B5EF4-FFF2-40B4-BE49-F238E27FC236}">
                <a16:creationId xmlns:a16="http://schemas.microsoft.com/office/drawing/2014/main" id="{0AAA333E-BFC9-4495-AC17-0F0C6C2F053D}"/>
              </a:ext>
            </a:extLst>
          </p:cNvPr>
          <p:cNvGraphicFramePr>
            <a:graphicFrameLocks noGrp="1"/>
          </p:cNvGraphicFramePr>
          <p:nvPr>
            <p:extLst>
              <p:ext uri="{D42A27DB-BD31-4B8C-83A1-F6EECF244321}">
                <p14:modId xmlns:p14="http://schemas.microsoft.com/office/powerpoint/2010/main" val="3920951911"/>
              </p:ext>
            </p:extLst>
          </p:nvPr>
        </p:nvGraphicFramePr>
        <p:xfrm>
          <a:off x="1143000" y="452156"/>
          <a:ext cx="7909561" cy="5800051"/>
        </p:xfrm>
        <a:graphic>
          <a:graphicData uri="http://schemas.openxmlformats.org/drawingml/2006/table">
            <a:tbl>
              <a:tblPr>
                <a:tableStyleId>{5C22544A-7EE6-4342-B048-85BDC9FD1C3A}</a:tableStyleId>
              </a:tblPr>
              <a:tblGrid>
                <a:gridCol w="619184">
                  <a:extLst>
                    <a:ext uri="{9D8B030D-6E8A-4147-A177-3AD203B41FA5}">
                      <a16:colId xmlns:a16="http://schemas.microsoft.com/office/drawing/2014/main" val="3661288707"/>
                    </a:ext>
                  </a:extLst>
                </a:gridCol>
                <a:gridCol w="1218391">
                  <a:extLst>
                    <a:ext uri="{9D8B030D-6E8A-4147-A177-3AD203B41FA5}">
                      <a16:colId xmlns:a16="http://schemas.microsoft.com/office/drawing/2014/main" val="3224783476"/>
                    </a:ext>
                  </a:extLst>
                </a:gridCol>
                <a:gridCol w="2037312">
                  <a:extLst>
                    <a:ext uri="{9D8B030D-6E8A-4147-A177-3AD203B41FA5}">
                      <a16:colId xmlns:a16="http://schemas.microsoft.com/office/drawing/2014/main" val="638726221"/>
                    </a:ext>
                  </a:extLst>
                </a:gridCol>
                <a:gridCol w="2736388">
                  <a:extLst>
                    <a:ext uri="{9D8B030D-6E8A-4147-A177-3AD203B41FA5}">
                      <a16:colId xmlns:a16="http://schemas.microsoft.com/office/drawing/2014/main" val="4292150977"/>
                    </a:ext>
                  </a:extLst>
                </a:gridCol>
                <a:gridCol w="1298286">
                  <a:extLst>
                    <a:ext uri="{9D8B030D-6E8A-4147-A177-3AD203B41FA5}">
                      <a16:colId xmlns:a16="http://schemas.microsoft.com/office/drawing/2014/main" val="4162241146"/>
                    </a:ext>
                  </a:extLst>
                </a:gridCol>
              </a:tblGrid>
              <a:tr h="308937">
                <a:tc>
                  <a:txBody>
                    <a:bodyPr/>
                    <a:lstStyle/>
                    <a:p>
                      <a:pPr algn="ctr" fontAlgn="b"/>
                      <a:r>
                        <a:rPr lang="sv-SE" sz="1000" u="none" strike="noStrike">
                          <a:effectLst/>
                        </a:rPr>
                        <a:t>1</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Viktor</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Thorn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Ulricehamns IF</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45,79</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3801668494"/>
                  </a:ext>
                </a:extLst>
              </a:tr>
              <a:tr h="289006">
                <a:tc>
                  <a:txBody>
                    <a:bodyPr/>
                    <a:lstStyle/>
                    <a:p>
                      <a:pPr algn="ctr" fontAlgn="b"/>
                      <a:r>
                        <a:rPr lang="sv-SE" sz="1000" u="none" strike="noStrike">
                          <a:effectLst/>
                        </a:rPr>
                        <a:t>2</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Anton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Persson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SK Bore Torsby</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47,45</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3705016092"/>
                  </a:ext>
                </a:extLst>
              </a:tr>
              <a:tr h="289006">
                <a:tc>
                  <a:txBody>
                    <a:bodyPr/>
                    <a:lstStyle/>
                    <a:p>
                      <a:pPr algn="ctr" fontAlgn="b"/>
                      <a:r>
                        <a:rPr lang="sv-SE" sz="1000" u="none" strike="noStrike">
                          <a:effectLst/>
                        </a:rPr>
                        <a:t>3</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Hugo</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Jacobsson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Falun Borlänge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61,00</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3891705707"/>
                  </a:ext>
                </a:extLst>
              </a:tr>
              <a:tr h="289006">
                <a:tc>
                  <a:txBody>
                    <a:bodyPr/>
                    <a:lstStyle/>
                    <a:p>
                      <a:pPr algn="ctr" fontAlgn="b"/>
                      <a:r>
                        <a:rPr lang="sv-SE" sz="1000" u="none" strike="noStrike">
                          <a:effectLst/>
                        </a:rPr>
                        <a:t>4</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Gustav</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Nordström</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Borås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67,73</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799970104"/>
                  </a:ext>
                </a:extLst>
              </a:tr>
              <a:tr h="289006">
                <a:tc>
                  <a:txBody>
                    <a:bodyPr/>
                    <a:lstStyle/>
                    <a:p>
                      <a:pPr algn="ctr" fontAlgn="b"/>
                      <a:r>
                        <a:rPr lang="sv-SE" sz="1000" u="none" strike="noStrike">
                          <a:effectLst/>
                        </a:rPr>
                        <a:t>5</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Karl-Johan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Westberg</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Borås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68,70</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3870703813"/>
                  </a:ext>
                </a:extLst>
              </a:tr>
              <a:tr h="289006">
                <a:tc>
                  <a:txBody>
                    <a:bodyPr/>
                    <a:lstStyle/>
                    <a:p>
                      <a:pPr algn="ctr" fontAlgn="b"/>
                      <a:r>
                        <a:rPr lang="sv-SE" sz="1000" u="none" strike="noStrike">
                          <a:effectLst/>
                        </a:rPr>
                        <a:t>6</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Jens</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Andersson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Kalix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69,25</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2495629149"/>
                  </a:ext>
                </a:extLst>
              </a:tr>
              <a:tr h="289006">
                <a:tc>
                  <a:txBody>
                    <a:bodyPr/>
                    <a:lstStyle/>
                    <a:p>
                      <a:pPr algn="ctr" fontAlgn="b"/>
                      <a:r>
                        <a:rPr lang="sv-SE" sz="1000" u="none" strike="noStrike">
                          <a:effectLst/>
                        </a:rPr>
                        <a:t>7</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Erik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Silfver</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IFK Umeå</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69,72</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3653671858"/>
                  </a:ext>
                </a:extLst>
              </a:tr>
              <a:tr h="289006">
                <a:tc>
                  <a:txBody>
                    <a:bodyPr/>
                    <a:lstStyle/>
                    <a:p>
                      <a:pPr algn="ctr" fontAlgn="b"/>
                      <a:r>
                        <a:rPr lang="sv-SE" sz="1000" u="none" strike="noStrike">
                          <a:effectLst/>
                        </a:rPr>
                        <a:t>8</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Gustav</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Aflodal</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Offerdals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70,99</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2934686603"/>
                  </a:ext>
                </a:extLst>
              </a:tr>
              <a:tr h="289006">
                <a:tc>
                  <a:txBody>
                    <a:bodyPr/>
                    <a:lstStyle/>
                    <a:p>
                      <a:pPr algn="ctr" fontAlgn="b"/>
                      <a:r>
                        <a:rPr lang="sv-SE" sz="1000" u="none" strike="noStrike">
                          <a:effectLst/>
                        </a:rPr>
                        <a:t>9</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Gustav</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Eriksson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78,19</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2637889439"/>
                  </a:ext>
                </a:extLst>
              </a:tr>
              <a:tr h="289006">
                <a:tc>
                  <a:txBody>
                    <a:bodyPr/>
                    <a:lstStyle/>
                    <a:p>
                      <a:pPr algn="ctr" fontAlgn="b"/>
                      <a:r>
                        <a:rPr lang="sv-SE" sz="1000" u="none" strike="noStrike">
                          <a:effectLst/>
                        </a:rPr>
                        <a:t>10</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Markus</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Johansson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Zinkgruvans IF</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79,07</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3873907382"/>
                  </a:ext>
                </a:extLst>
              </a:tr>
              <a:tr h="289006">
                <a:tc>
                  <a:txBody>
                    <a:bodyPr/>
                    <a:lstStyle/>
                    <a:p>
                      <a:pPr algn="ctr" fontAlgn="b"/>
                      <a:r>
                        <a:rPr lang="sv-SE" sz="1000" u="none" strike="noStrike">
                          <a:effectLst/>
                        </a:rPr>
                        <a:t>11</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Alfred</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Buskqvist</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IK Stern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82,13</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1132837704"/>
                  </a:ext>
                </a:extLst>
              </a:tr>
              <a:tr h="289006">
                <a:tc>
                  <a:txBody>
                    <a:bodyPr/>
                    <a:lstStyle/>
                    <a:p>
                      <a:pPr algn="ctr" fontAlgn="b"/>
                      <a:r>
                        <a:rPr lang="sv-SE" sz="1000" u="none" strike="noStrike">
                          <a:effectLst/>
                        </a:rPr>
                        <a:t>12</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Gustaf</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Berglund</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83,69</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1713922877"/>
                  </a:ext>
                </a:extLst>
              </a:tr>
              <a:tr h="289006">
                <a:tc>
                  <a:txBody>
                    <a:bodyPr/>
                    <a:lstStyle/>
                    <a:p>
                      <a:pPr algn="ctr" fontAlgn="b"/>
                      <a:r>
                        <a:rPr lang="sv-SE" sz="1000" u="none" strike="noStrike">
                          <a:effectLst/>
                        </a:rPr>
                        <a:t>13</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Adam</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Persson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87,15</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1850810397"/>
                  </a:ext>
                </a:extLst>
              </a:tr>
              <a:tr h="289006">
                <a:tc>
                  <a:txBody>
                    <a:bodyPr/>
                    <a:lstStyle/>
                    <a:p>
                      <a:pPr algn="ctr" fontAlgn="b"/>
                      <a:r>
                        <a:rPr lang="sv-SE" sz="1000" u="none" strike="noStrike">
                          <a:effectLst/>
                        </a:rPr>
                        <a:t>14</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Emil</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Johansson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IK Jarl Rättvik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87,44</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886441421"/>
                  </a:ext>
                </a:extLst>
              </a:tr>
              <a:tr h="289006">
                <a:tc>
                  <a:txBody>
                    <a:bodyPr/>
                    <a:lstStyle/>
                    <a:p>
                      <a:pPr algn="ctr" fontAlgn="b"/>
                      <a:r>
                        <a:rPr lang="sv-SE" sz="1000" u="none" strike="noStrike">
                          <a:effectLst/>
                        </a:rPr>
                        <a:t>15</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Eric</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Rosjö</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IFK Mora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92,92</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490401656"/>
                  </a:ext>
                </a:extLst>
              </a:tr>
              <a:tr h="289006">
                <a:tc>
                  <a:txBody>
                    <a:bodyPr/>
                    <a:lstStyle/>
                    <a:p>
                      <a:pPr algn="ctr" fontAlgn="b"/>
                      <a:r>
                        <a:rPr lang="sv-SE" sz="1000" u="none" strike="noStrike">
                          <a:effectLst/>
                        </a:rPr>
                        <a:t>16</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Viktor</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Brännmark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Piteå Elit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98,58</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743504148"/>
                  </a:ext>
                </a:extLst>
              </a:tr>
              <a:tr h="289006">
                <a:tc>
                  <a:txBody>
                    <a:bodyPr/>
                    <a:lstStyle/>
                    <a:p>
                      <a:pPr algn="ctr" fontAlgn="b"/>
                      <a:r>
                        <a:rPr lang="sv-SE" sz="1000" u="none" strike="noStrike">
                          <a:effectLst/>
                        </a:rPr>
                        <a:t>17</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Gustav</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Johansson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dirty="0" err="1">
                          <a:effectLst/>
                        </a:rPr>
                        <a:t>Gellivare</a:t>
                      </a:r>
                      <a:r>
                        <a:rPr lang="sv-SE" sz="1000" u="none" strike="noStrike" dirty="0">
                          <a:effectLst/>
                        </a:rPr>
                        <a:t> Skidallians IK</a:t>
                      </a:r>
                      <a:endParaRPr lang="sv-SE" sz="1000" b="1" i="0" u="none" strike="noStrike" dirty="0">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98,81</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476751166"/>
                  </a:ext>
                </a:extLst>
              </a:tr>
              <a:tr h="289006">
                <a:tc>
                  <a:txBody>
                    <a:bodyPr/>
                    <a:lstStyle/>
                    <a:p>
                      <a:pPr algn="ctr" fontAlgn="b"/>
                      <a:r>
                        <a:rPr lang="sv-SE" sz="1000" u="none" strike="noStrike">
                          <a:effectLst/>
                        </a:rPr>
                        <a:t>18</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Gabriel</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Thorn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SK Bore Torsby</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102,24</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2346392730"/>
                  </a:ext>
                </a:extLst>
              </a:tr>
              <a:tr h="289006">
                <a:tc>
                  <a:txBody>
                    <a:bodyPr/>
                    <a:lstStyle/>
                    <a:p>
                      <a:pPr algn="ctr" fontAlgn="b"/>
                      <a:r>
                        <a:rPr lang="sv-SE" sz="1000" u="none" strike="noStrike">
                          <a:effectLst/>
                        </a:rPr>
                        <a:t>19</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Simon</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Stenberg</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Kalix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a:effectLst/>
                        </a:rPr>
                        <a:t>102,34</a:t>
                      </a:r>
                      <a:endParaRPr lang="sv-SE" sz="1000" b="1" i="0" u="none" strike="noStrike">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224599636"/>
                  </a:ext>
                </a:extLst>
              </a:tr>
              <a:tr h="289006">
                <a:tc>
                  <a:txBody>
                    <a:bodyPr/>
                    <a:lstStyle/>
                    <a:p>
                      <a:pPr algn="ctr" fontAlgn="b"/>
                      <a:r>
                        <a:rPr lang="sv-SE" sz="1000" u="none" strike="noStrike">
                          <a:effectLst/>
                        </a:rPr>
                        <a:t>20</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Olov</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Roos</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l" fontAlgn="b"/>
                      <a:r>
                        <a:rPr lang="sv-SE" sz="1000" u="none" strike="noStrike">
                          <a:effectLst/>
                        </a:rPr>
                        <a:t>Östersunds SK</a:t>
                      </a:r>
                      <a:endParaRPr lang="sv-SE" sz="1000" b="1" i="0" u="none" strike="noStrike">
                        <a:solidFill>
                          <a:srgbClr val="000000"/>
                        </a:solidFill>
                        <a:effectLst/>
                        <a:latin typeface="Calibri" panose="020F0502020204030204" pitchFamily="34" charset="0"/>
                      </a:endParaRPr>
                    </a:p>
                  </a:txBody>
                  <a:tcPr marL="5548" marR="5548" marT="5548" marB="0" anchor="b"/>
                </a:tc>
                <a:tc>
                  <a:txBody>
                    <a:bodyPr/>
                    <a:lstStyle/>
                    <a:p>
                      <a:pPr algn="r" fontAlgn="b"/>
                      <a:r>
                        <a:rPr lang="sv-SE" sz="1000" u="none" strike="noStrike" dirty="0">
                          <a:effectLst/>
                        </a:rPr>
                        <a:t>102,52</a:t>
                      </a:r>
                      <a:endParaRPr lang="sv-SE" sz="1000" b="1" i="0" u="none" strike="noStrike" dirty="0">
                        <a:solidFill>
                          <a:srgbClr val="000000"/>
                        </a:solidFill>
                        <a:effectLst/>
                        <a:latin typeface="Calibri" panose="020F0502020204030204" pitchFamily="34" charset="0"/>
                      </a:endParaRPr>
                    </a:p>
                  </a:txBody>
                  <a:tcPr marL="5548" marR="5548" marT="5548" marB="0" anchor="b"/>
                </a:tc>
                <a:extLst>
                  <a:ext uri="{0D108BD9-81ED-4DB2-BD59-A6C34878D82A}">
                    <a16:rowId xmlns:a16="http://schemas.microsoft.com/office/drawing/2014/main" val="3162863784"/>
                  </a:ext>
                </a:extLst>
              </a:tr>
            </a:tbl>
          </a:graphicData>
        </a:graphic>
      </p:graphicFrame>
    </p:spTree>
    <p:extLst>
      <p:ext uri="{BB962C8B-B14F-4D97-AF65-F5344CB8AC3E}">
        <p14:creationId xmlns:p14="http://schemas.microsoft.com/office/powerpoint/2010/main" val="3209199274"/>
      </p:ext>
    </p:extLst>
  </p:cSld>
  <p:clrMapOvr>
    <a:masterClrMapping/>
  </p:clrMapOvr>
</p:sld>
</file>

<file path=ppt/theme/theme1.xml><?xml version="1.0" encoding="utf-8"?>
<a:theme xmlns:a="http://schemas.openxmlformats.org/drawingml/2006/main" name="Blank Presentation">
  <a:themeElements>
    <a:clrScheme name="Anpassat 4">
      <a:dk1>
        <a:srgbClr val="005B9F"/>
      </a:dk1>
      <a:lt1>
        <a:srgbClr val="FFFFFF"/>
      </a:lt1>
      <a:dk2>
        <a:srgbClr val="009FE3"/>
      </a:dk2>
      <a:lt2>
        <a:srgbClr val="FFDD00"/>
      </a:lt2>
      <a:accent1>
        <a:srgbClr val="15304E"/>
      </a:accent1>
      <a:accent2>
        <a:srgbClr val="005B9F"/>
      </a:accent2>
      <a:accent3>
        <a:srgbClr val="009FE3"/>
      </a:accent3>
      <a:accent4>
        <a:srgbClr val="FFDD00"/>
      </a:accent4>
      <a:accent5>
        <a:srgbClr val="4F3012"/>
      </a:accent5>
      <a:accent6>
        <a:srgbClr val="9D4916"/>
      </a:accent6>
      <a:hlink>
        <a:srgbClr val="005C9D"/>
      </a:hlink>
      <a:folHlink>
        <a:srgbClr val="333333"/>
      </a:folHlink>
    </a:clrScheme>
    <a:fontScheme name="Sv Skidförbundet -1">
      <a:majorFont>
        <a:latin typeface="Impact"/>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999999"/>
        </a:dk2>
        <a:lt2>
          <a:srgbClr val="CCCCCC"/>
        </a:lt2>
        <a:accent1>
          <a:srgbClr val="003399"/>
        </a:accent1>
        <a:accent2>
          <a:srgbClr val="FFFF00"/>
        </a:accent2>
        <a:accent3>
          <a:srgbClr val="FFFFFF"/>
        </a:accent3>
        <a:accent4>
          <a:srgbClr val="000000"/>
        </a:accent4>
        <a:accent5>
          <a:srgbClr val="AAADCA"/>
        </a:accent5>
        <a:accent6>
          <a:srgbClr val="E7E700"/>
        </a:accent6>
        <a:hlink>
          <a:srgbClr val="CC9900"/>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Mall XC 2018-v4" id="{0ECEB564-6B11-F74A-BBEC-5679CDC33829}" vid="{27ACC9D7-7786-7546-A3B0-2A09490E3B19}"/>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60CADC-1E02-41AA-92DD-2FCB93CC8C9C}">
  <we:reference id="wa104178141" version="3.1.2.22" store="sv-S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 Presentation</Template>
  <TotalTime>618</TotalTime>
  <Words>1937</Words>
  <Application>Microsoft Office PowerPoint</Application>
  <PresentationFormat>Bredbild</PresentationFormat>
  <Paragraphs>971</Paragraphs>
  <Slides>26</Slides>
  <Notes>14</Notes>
  <HiddenSlides>0</HiddenSlides>
  <MMClips>0</MMClips>
  <ScaleCrop>false</ScaleCrop>
  <HeadingPairs>
    <vt:vector size="8" baseType="variant">
      <vt:variant>
        <vt:lpstr>Använt teckensnitt</vt:lpstr>
      </vt:variant>
      <vt:variant>
        <vt:i4>5</vt:i4>
      </vt:variant>
      <vt:variant>
        <vt:lpstr>Tema</vt:lpstr>
      </vt:variant>
      <vt:variant>
        <vt:i4>1</vt:i4>
      </vt:variant>
      <vt:variant>
        <vt:lpstr>Serverprogram för OLE-inbäddning</vt:lpstr>
      </vt:variant>
      <vt:variant>
        <vt:i4>1</vt:i4>
      </vt:variant>
      <vt:variant>
        <vt:lpstr>Bildrubriker</vt:lpstr>
      </vt:variant>
      <vt:variant>
        <vt:i4>26</vt:i4>
      </vt:variant>
    </vt:vector>
  </HeadingPairs>
  <TitlesOfParts>
    <vt:vector size="33" baseType="lpstr">
      <vt:lpstr>Arial</vt:lpstr>
      <vt:lpstr>Calibri</vt:lpstr>
      <vt:lpstr>Impact</vt:lpstr>
      <vt:lpstr>Systemtypsnitt</vt:lpstr>
      <vt:lpstr>Wingdings</vt:lpstr>
      <vt:lpstr>Blank Presentation</vt:lpstr>
      <vt:lpstr>Acrobat Document</vt:lpstr>
      <vt:lpstr>PowerPoint-presentation</vt:lpstr>
      <vt:lpstr>Lagledarmöte för Volkswagen cup  </vt:lpstr>
      <vt:lpstr>Agenda </vt:lpstr>
      <vt:lpstr>Presentation av tävlingsledning, jury och SSF-representant </vt:lpstr>
      <vt:lpstr>Tävlingsprogram</vt:lpstr>
      <vt:lpstr>Översikt av tävlingsorten</vt:lpstr>
      <vt:lpstr>Tidsschema för tävlingarna</vt:lpstr>
      <vt:lpstr>Information om nummerlappar och lottning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Väderprognos</vt:lpstr>
      <vt:lpstr>Presentation av tävlingsbanorna</vt:lpstr>
      <vt:lpstr>Skidtestning och uppvärmning</vt:lpstr>
      <vt:lpstr>Coachfri zon</vt:lpstr>
      <vt:lpstr>Banpreparering</vt:lpstr>
      <vt:lpstr>Information från TD</vt:lpstr>
      <vt:lpstr>Information från SSF</vt:lpstr>
      <vt:lpstr>Information från tävlingsledningen</vt:lpstr>
      <vt:lpstr>Tack för att ni lyssnat.  Lycka till!</vt:lpstr>
    </vt:vector>
  </TitlesOfParts>
  <Manager>Lotte Jernberg</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Malin Westhed</dc:creator>
  <cp:lastModifiedBy>hans carlson</cp:lastModifiedBy>
  <cp:revision>39</cp:revision>
  <cp:lastPrinted>2018-05-08T07:41:34Z</cp:lastPrinted>
  <dcterms:created xsi:type="dcterms:W3CDTF">2018-09-28T07:11:16Z</dcterms:created>
  <dcterms:modified xsi:type="dcterms:W3CDTF">2021-01-22T17:51:30Z</dcterms:modified>
</cp:coreProperties>
</file>